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5" r:id="rId4"/>
    <p:sldId id="273" r:id="rId5"/>
    <p:sldId id="272" r:id="rId6"/>
    <p:sldId id="275" r:id="rId7"/>
    <p:sldId id="274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hYtbqqm2JSOBZQLrQ58gZrOQuyH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Diaz" initials="LD" lastIdx="2" clrIdx="0">
    <p:extLst>
      <p:ext uri="{19B8F6BF-5375-455C-9EA6-DF929625EA0E}">
        <p15:presenceInfo xmlns:p15="http://schemas.microsoft.com/office/powerpoint/2012/main" userId="54f3211c12a7eba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82" y="5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F8077-144C-4F9A-A5E0-CEAD56F9CC17}" type="doc">
      <dgm:prSet loTypeId="urn:microsoft.com/office/officeart/2005/8/layout/hProcess10" loCatId="process" qsTypeId="urn:microsoft.com/office/officeart/2005/8/quickstyle/simple1" qsCatId="simple" csTypeId="urn:microsoft.com/office/officeart/2005/8/colors/accent2_1" csCatId="accent2" phldr="1"/>
      <dgm:spPr/>
    </dgm:pt>
    <dgm:pt modelId="{2DC095A2-D6F5-4C0A-AC73-E16BAA9BF57C}">
      <dgm:prSet phldrT="[Texto]"/>
      <dgm:spPr/>
      <dgm:t>
        <a:bodyPr/>
        <a:lstStyle/>
        <a:p>
          <a:r>
            <a:rPr lang="es-ES" dirty="0" smtClean="0"/>
            <a:t>Activa el Bluetooth del lector laser.</a:t>
          </a:r>
          <a:endParaRPr lang="es-ES" dirty="0"/>
        </a:p>
      </dgm:t>
    </dgm:pt>
    <dgm:pt modelId="{BDEA1550-50EB-4259-8682-A124DD510078}" type="parTrans" cxnId="{C2494329-F2D5-47BB-8596-EAE3547D3791}">
      <dgm:prSet/>
      <dgm:spPr/>
      <dgm:t>
        <a:bodyPr/>
        <a:lstStyle/>
        <a:p>
          <a:endParaRPr lang="es-ES"/>
        </a:p>
      </dgm:t>
    </dgm:pt>
    <dgm:pt modelId="{A94485BE-13F5-40A4-92B9-AB7A7202F867}" type="sibTrans" cxnId="{C2494329-F2D5-47BB-8596-EAE3547D3791}">
      <dgm:prSet/>
      <dgm:spPr/>
      <dgm:t>
        <a:bodyPr/>
        <a:lstStyle/>
        <a:p>
          <a:endParaRPr lang="es-ES"/>
        </a:p>
      </dgm:t>
    </dgm:pt>
    <dgm:pt modelId="{A90CDD96-27B1-4FC3-9F26-43BC294D8F18}">
      <dgm:prSet phldrT="[Texto]"/>
      <dgm:spPr/>
      <dgm:t>
        <a:bodyPr/>
        <a:lstStyle/>
        <a:p>
          <a:r>
            <a:rPr lang="es-ES" dirty="0" smtClean="0"/>
            <a:t>Conecta tu teléfono con el lector vía Bluetooth</a:t>
          </a:r>
          <a:endParaRPr lang="es-ES" dirty="0"/>
        </a:p>
      </dgm:t>
    </dgm:pt>
    <dgm:pt modelId="{B240AED9-2E55-449C-A6E7-09B7C42CEEDE}" type="parTrans" cxnId="{3D97342C-A3E8-4DBE-BFED-5664E5FC9D9E}">
      <dgm:prSet/>
      <dgm:spPr/>
      <dgm:t>
        <a:bodyPr/>
        <a:lstStyle/>
        <a:p>
          <a:endParaRPr lang="es-ES"/>
        </a:p>
      </dgm:t>
    </dgm:pt>
    <dgm:pt modelId="{7A8A9CD5-A10A-4BAC-86C0-A0A9F69F718C}" type="sibTrans" cxnId="{3D97342C-A3E8-4DBE-BFED-5664E5FC9D9E}">
      <dgm:prSet/>
      <dgm:spPr/>
      <dgm:t>
        <a:bodyPr/>
        <a:lstStyle/>
        <a:p>
          <a:endParaRPr lang="es-ES"/>
        </a:p>
      </dgm:t>
    </dgm:pt>
    <dgm:pt modelId="{A5D42B4D-9E32-44C9-9DD5-95FFB4B24E29}">
      <dgm:prSet phldrT="[Texto]"/>
      <dgm:spPr/>
      <dgm:t>
        <a:bodyPr/>
        <a:lstStyle/>
        <a:p>
          <a:r>
            <a:rPr lang="es-ES" dirty="0" smtClean="0"/>
            <a:t>Prueba el lector con un código de barra.</a:t>
          </a:r>
          <a:endParaRPr lang="es-ES" dirty="0"/>
        </a:p>
      </dgm:t>
    </dgm:pt>
    <dgm:pt modelId="{EBAE6003-BAA0-4E54-8968-BF9313BAF56F}" type="parTrans" cxnId="{26590659-F548-4F12-B18E-BF23DD42989E}">
      <dgm:prSet/>
      <dgm:spPr/>
      <dgm:t>
        <a:bodyPr/>
        <a:lstStyle/>
        <a:p>
          <a:endParaRPr lang="es-ES"/>
        </a:p>
      </dgm:t>
    </dgm:pt>
    <dgm:pt modelId="{31A03C78-5A69-4BDB-B989-F780B4F2D53D}" type="sibTrans" cxnId="{26590659-F548-4F12-B18E-BF23DD42989E}">
      <dgm:prSet/>
      <dgm:spPr/>
      <dgm:t>
        <a:bodyPr/>
        <a:lstStyle/>
        <a:p>
          <a:endParaRPr lang="es-ES"/>
        </a:p>
      </dgm:t>
    </dgm:pt>
    <dgm:pt modelId="{94B6CCF9-E015-45C2-88C5-F1A226B2CE79}">
      <dgm:prSet phldrT="[Texto]"/>
      <dgm:spPr/>
      <dgm:t>
        <a:bodyPr/>
        <a:lstStyle/>
        <a:p>
          <a:r>
            <a:rPr lang="es-ES" dirty="0" smtClean="0"/>
            <a:t>Abre la planilla en google Sheet que esta en tu correo</a:t>
          </a:r>
          <a:endParaRPr lang="es-ES" dirty="0"/>
        </a:p>
      </dgm:t>
    </dgm:pt>
    <dgm:pt modelId="{214E4503-FBF4-44A3-A9F1-C3F98E195426}" type="parTrans" cxnId="{B1545EF9-2573-4AAD-A5AF-CDEB0113DE2E}">
      <dgm:prSet/>
      <dgm:spPr/>
      <dgm:t>
        <a:bodyPr/>
        <a:lstStyle/>
        <a:p>
          <a:endParaRPr lang="es-ES"/>
        </a:p>
      </dgm:t>
    </dgm:pt>
    <dgm:pt modelId="{DD2E403C-243D-47EE-99C5-DDD6D7DC5697}" type="sibTrans" cxnId="{B1545EF9-2573-4AAD-A5AF-CDEB0113DE2E}">
      <dgm:prSet/>
      <dgm:spPr/>
      <dgm:t>
        <a:bodyPr/>
        <a:lstStyle/>
        <a:p>
          <a:endParaRPr lang="es-ES"/>
        </a:p>
      </dgm:t>
    </dgm:pt>
    <dgm:pt modelId="{2CCD9F24-6D12-4458-B455-A6891401443E}">
      <dgm:prSet phldrT="[Texto]"/>
      <dgm:spPr/>
      <dgm:t>
        <a:bodyPr/>
        <a:lstStyle/>
        <a:p>
          <a:r>
            <a:rPr lang="es-ES" dirty="0" smtClean="0"/>
            <a:t>As una prueba con el lector</a:t>
          </a:r>
          <a:endParaRPr lang="es-ES" dirty="0"/>
        </a:p>
      </dgm:t>
    </dgm:pt>
    <dgm:pt modelId="{8E799C7F-5021-44F8-9AA7-042BA96C1518}" type="parTrans" cxnId="{B0EED16B-2A0A-4B8F-AB99-2547F67E6769}">
      <dgm:prSet/>
      <dgm:spPr/>
      <dgm:t>
        <a:bodyPr/>
        <a:lstStyle/>
        <a:p>
          <a:endParaRPr lang="es-ES"/>
        </a:p>
      </dgm:t>
    </dgm:pt>
    <dgm:pt modelId="{77566B03-6B67-4375-8FEF-44DA67AC34D1}" type="sibTrans" cxnId="{B0EED16B-2A0A-4B8F-AB99-2547F67E6769}">
      <dgm:prSet/>
      <dgm:spPr/>
      <dgm:t>
        <a:bodyPr/>
        <a:lstStyle/>
        <a:p>
          <a:endParaRPr lang="es-ES"/>
        </a:p>
      </dgm:t>
    </dgm:pt>
    <dgm:pt modelId="{A671015C-DBD4-4D5D-BF3B-2437283F7130}">
      <dgm:prSet phldrT="[Texto]"/>
      <dgm:spPr/>
      <dgm:t>
        <a:bodyPr/>
        <a:lstStyle/>
        <a:p>
          <a:r>
            <a:rPr lang="es-ES" smtClean="0"/>
            <a:t> </a:t>
          </a:r>
          <a:r>
            <a:rPr lang="es-ES" dirty="0" smtClean="0"/>
            <a:t>Presiona el botón por 5 a 10 segundos</a:t>
          </a:r>
          <a:endParaRPr lang="es-ES" dirty="0"/>
        </a:p>
      </dgm:t>
    </dgm:pt>
    <dgm:pt modelId="{F9147C6D-A1BD-4DBC-B770-29C661E72DD4}" type="parTrans" cxnId="{7454317D-CD52-4103-859B-B06DEC2F8739}">
      <dgm:prSet/>
      <dgm:spPr/>
      <dgm:t>
        <a:bodyPr/>
        <a:lstStyle/>
        <a:p>
          <a:endParaRPr lang="es-ES"/>
        </a:p>
      </dgm:t>
    </dgm:pt>
    <dgm:pt modelId="{2DA03A1E-D21A-4657-B4A4-694B515661F3}" type="sibTrans" cxnId="{7454317D-CD52-4103-859B-B06DEC2F8739}">
      <dgm:prSet/>
      <dgm:spPr/>
      <dgm:t>
        <a:bodyPr/>
        <a:lstStyle/>
        <a:p>
          <a:endParaRPr lang="es-ES"/>
        </a:p>
      </dgm:t>
    </dgm:pt>
    <dgm:pt modelId="{DE68A6CB-A86E-42A7-8D43-CCDA2765F4A0}" type="pres">
      <dgm:prSet presAssocID="{1A4F8077-144C-4F9A-A5E0-CEAD56F9CC17}" presName="Name0" presStyleCnt="0">
        <dgm:presLayoutVars>
          <dgm:dir/>
          <dgm:resizeHandles val="exact"/>
        </dgm:presLayoutVars>
      </dgm:prSet>
      <dgm:spPr/>
    </dgm:pt>
    <dgm:pt modelId="{B56A3FF9-8ECE-4570-BCBF-3B5F862FDDCB}" type="pres">
      <dgm:prSet presAssocID="{2DC095A2-D6F5-4C0A-AC73-E16BAA9BF57C}" presName="composite" presStyleCnt="0"/>
      <dgm:spPr/>
    </dgm:pt>
    <dgm:pt modelId="{7F33E643-B726-4160-B2FC-8A6BA7B220C4}" type="pres">
      <dgm:prSet presAssocID="{2DC095A2-D6F5-4C0A-AC73-E16BAA9BF57C}" presName="imagSh" presStyleLbl="bgImgPlace1" presStyleIdx="0" presStyleCnt="5" custScaleX="7472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22B4F8F-3C32-4C68-9580-343E7C612352}" type="pres">
      <dgm:prSet presAssocID="{2DC095A2-D6F5-4C0A-AC73-E16BAA9BF57C}" presName="tx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A137FE-F967-4E35-89D6-96BF3F27DC93}" type="pres">
      <dgm:prSet presAssocID="{A94485BE-13F5-40A4-92B9-AB7A7202F867}" presName="sibTrans" presStyleLbl="sibTrans2D1" presStyleIdx="0" presStyleCnt="4"/>
      <dgm:spPr/>
      <dgm:t>
        <a:bodyPr/>
        <a:lstStyle/>
        <a:p>
          <a:endParaRPr lang="es-ES"/>
        </a:p>
      </dgm:t>
    </dgm:pt>
    <dgm:pt modelId="{3B28A3C9-75BA-49F1-92AA-1B59283708A2}" type="pres">
      <dgm:prSet presAssocID="{A94485BE-13F5-40A4-92B9-AB7A7202F867}" presName="connTx" presStyleLbl="sibTrans2D1" presStyleIdx="0" presStyleCnt="4"/>
      <dgm:spPr/>
      <dgm:t>
        <a:bodyPr/>
        <a:lstStyle/>
        <a:p>
          <a:endParaRPr lang="es-ES"/>
        </a:p>
      </dgm:t>
    </dgm:pt>
    <dgm:pt modelId="{9589599C-DFAE-4957-ADEB-0340E528ECC8}" type="pres">
      <dgm:prSet presAssocID="{A90CDD96-27B1-4FC3-9F26-43BC294D8F18}" presName="composite" presStyleCnt="0"/>
      <dgm:spPr/>
    </dgm:pt>
    <dgm:pt modelId="{3910886E-BEA1-445D-8B47-DED77CF88761}" type="pres">
      <dgm:prSet presAssocID="{A90CDD96-27B1-4FC3-9F26-43BC294D8F18}" presName="imagSh" presStyleLbl="b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9A5329B-47A6-4411-9BE1-69D484122CD2}" type="pres">
      <dgm:prSet presAssocID="{A90CDD96-27B1-4FC3-9F26-43BC294D8F18}" presName="tx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5B67A3-2E63-40EA-8A68-EAB63487AF20}" type="pres">
      <dgm:prSet presAssocID="{7A8A9CD5-A10A-4BAC-86C0-A0A9F69F718C}" presName="sibTrans" presStyleLbl="sibTrans2D1" presStyleIdx="1" presStyleCnt="4"/>
      <dgm:spPr/>
      <dgm:t>
        <a:bodyPr/>
        <a:lstStyle/>
        <a:p>
          <a:endParaRPr lang="es-ES"/>
        </a:p>
      </dgm:t>
    </dgm:pt>
    <dgm:pt modelId="{1F4ADC12-512E-472E-8DA5-71BB608A2405}" type="pres">
      <dgm:prSet presAssocID="{7A8A9CD5-A10A-4BAC-86C0-A0A9F69F718C}" presName="connTx" presStyleLbl="sibTrans2D1" presStyleIdx="1" presStyleCnt="4"/>
      <dgm:spPr/>
      <dgm:t>
        <a:bodyPr/>
        <a:lstStyle/>
        <a:p>
          <a:endParaRPr lang="es-ES"/>
        </a:p>
      </dgm:t>
    </dgm:pt>
    <dgm:pt modelId="{AEACE51E-CEF7-4A48-9F80-DF690DB0E51F}" type="pres">
      <dgm:prSet presAssocID="{A5D42B4D-9E32-44C9-9DD5-95FFB4B24E29}" presName="composite" presStyleCnt="0"/>
      <dgm:spPr/>
    </dgm:pt>
    <dgm:pt modelId="{FC11AC26-5ABF-4F15-B974-C927F625E005}" type="pres">
      <dgm:prSet presAssocID="{A5D42B4D-9E32-44C9-9DD5-95FFB4B24E29}" presName="imagSh" presStyleLbl="b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858B7FA-D9C1-4CC4-B2C4-2E003CE063CD}" type="pres">
      <dgm:prSet presAssocID="{A5D42B4D-9E32-44C9-9DD5-95FFB4B24E29}" presName="tx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4DD7E8-2791-442B-9D0A-8BB1953AAF5A}" type="pres">
      <dgm:prSet presAssocID="{31A03C78-5A69-4BDB-B989-F780B4F2D53D}" presName="sibTrans" presStyleLbl="sibTrans2D1" presStyleIdx="2" presStyleCnt="4"/>
      <dgm:spPr/>
      <dgm:t>
        <a:bodyPr/>
        <a:lstStyle/>
        <a:p>
          <a:endParaRPr lang="es-ES"/>
        </a:p>
      </dgm:t>
    </dgm:pt>
    <dgm:pt modelId="{3BCB9ED6-76D7-4C2B-8C9D-3CD3AB813BA5}" type="pres">
      <dgm:prSet presAssocID="{31A03C78-5A69-4BDB-B989-F780B4F2D53D}" presName="connTx" presStyleLbl="sibTrans2D1" presStyleIdx="2" presStyleCnt="4"/>
      <dgm:spPr/>
      <dgm:t>
        <a:bodyPr/>
        <a:lstStyle/>
        <a:p>
          <a:endParaRPr lang="es-ES"/>
        </a:p>
      </dgm:t>
    </dgm:pt>
    <dgm:pt modelId="{EF455928-87F5-4458-887D-C69719837F7F}" type="pres">
      <dgm:prSet presAssocID="{94B6CCF9-E015-45C2-88C5-F1A226B2CE79}" presName="composite" presStyleCnt="0"/>
      <dgm:spPr/>
    </dgm:pt>
    <dgm:pt modelId="{35F9DCFC-6AB2-42FB-8F8E-42CBD43F8F6D}" type="pres">
      <dgm:prSet presAssocID="{94B6CCF9-E015-45C2-88C5-F1A226B2CE79}" presName="imagSh" presStyleLbl="b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48C485EB-FA45-4D64-BA93-4CEA902B75BC}" type="pres">
      <dgm:prSet presAssocID="{94B6CCF9-E015-45C2-88C5-F1A226B2CE79}" presName="tx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A0B215-7FD9-4A97-98BB-4EA8E9913627}" type="pres">
      <dgm:prSet presAssocID="{DD2E403C-243D-47EE-99C5-DDD6D7DC5697}" presName="sibTrans" presStyleLbl="sibTrans2D1" presStyleIdx="3" presStyleCnt="4"/>
      <dgm:spPr/>
      <dgm:t>
        <a:bodyPr/>
        <a:lstStyle/>
        <a:p>
          <a:endParaRPr lang="es-ES"/>
        </a:p>
      </dgm:t>
    </dgm:pt>
    <dgm:pt modelId="{68CCEF15-6D67-4BA1-86CA-C22FE3D2147A}" type="pres">
      <dgm:prSet presAssocID="{DD2E403C-243D-47EE-99C5-DDD6D7DC5697}" presName="connTx" presStyleLbl="sibTrans2D1" presStyleIdx="3" presStyleCnt="4"/>
      <dgm:spPr/>
      <dgm:t>
        <a:bodyPr/>
        <a:lstStyle/>
        <a:p>
          <a:endParaRPr lang="es-ES"/>
        </a:p>
      </dgm:t>
    </dgm:pt>
    <dgm:pt modelId="{185E8FE5-A054-419B-98CB-6F4B3C64DD88}" type="pres">
      <dgm:prSet presAssocID="{2CCD9F24-6D12-4458-B455-A6891401443E}" presName="composite" presStyleCnt="0"/>
      <dgm:spPr/>
    </dgm:pt>
    <dgm:pt modelId="{2EB3B3D4-25D8-40DB-A460-66012F3294A6}" type="pres">
      <dgm:prSet presAssocID="{2CCD9F24-6D12-4458-B455-A6891401443E}" presName="imagSh" presStyleLbl="b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810BE43B-F4FA-4AD6-B1E7-031E99CDFFB2}" type="pres">
      <dgm:prSet presAssocID="{2CCD9F24-6D12-4458-B455-A6891401443E}" presName="tx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0EED16B-2A0A-4B8F-AB99-2547F67E6769}" srcId="{1A4F8077-144C-4F9A-A5E0-CEAD56F9CC17}" destId="{2CCD9F24-6D12-4458-B455-A6891401443E}" srcOrd="4" destOrd="0" parTransId="{8E799C7F-5021-44F8-9AA7-042BA96C1518}" sibTransId="{77566B03-6B67-4375-8FEF-44DA67AC34D1}"/>
    <dgm:cxn modelId="{2CF7F026-DC7F-4BBE-875B-457272324597}" type="presOf" srcId="{A94485BE-13F5-40A4-92B9-AB7A7202F867}" destId="{E5A137FE-F967-4E35-89D6-96BF3F27DC93}" srcOrd="0" destOrd="0" presId="urn:microsoft.com/office/officeart/2005/8/layout/hProcess10"/>
    <dgm:cxn modelId="{135EFCB7-05FF-4777-A906-974B8FFDB163}" type="presOf" srcId="{A94485BE-13F5-40A4-92B9-AB7A7202F867}" destId="{3B28A3C9-75BA-49F1-92AA-1B59283708A2}" srcOrd="1" destOrd="0" presId="urn:microsoft.com/office/officeart/2005/8/layout/hProcess10"/>
    <dgm:cxn modelId="{7BFCE8D4-7532-49CB-9747-E3DF1EE6EBA3}" type="presOf" srcId="{31A03C78-5A69-4BDB-B989-F780B4F2D53D}" destId="{3BCB9ED6-76D7-4C2B-8C9D-3CD3AB813BA5}" srcOrd="1" destOrd="0" presId="urn:microsoft.com/office/officeart/2005/8/layout/hProcess10"/>
    <dgm:cxn modelId="{B1545EF9-2573-4AAD-A5AF-CDEB0113DE2E}" srcId="{1A4F8077-144C-4F9A-A5E0-CEAD56F9CC17}" destId="{94B6CCF9-E015-45C2-88C5-F1A226B2CE79}" srcOrd="3" destOrd="0" parTransId="{214E4503-FBF4-44A3-A9F1-C3F98E195426}" sibTransId="{DD2E403C-243D-47EE-99C5-DDD6D7DC5697}"/>
    <dgm:cxn modelId="{3D97342C-A3E8-4DBE-BFED-5664E5FC9D9E}" srcId="{1A4F8077-144C-4F9A-A5E0-CEAD56F9CC17}" destId="{A90CDD96-27B1-4FC3-9F26-43BC294D8F18}" srcOrd="1" destOrd="0" parTransId="{B240AED9-2E55-449C-A6E7-09B7C42CEEDE}" sibTransId="{7A8A9CD5-A10A-4BAC-86C0-A0A9F69F718C}"/>
    <dgm:cxn modelId="{75F053B8-D608-4FEE-A6C7-D074614D22E1}" type="presOf" srcId="{A5D42B4D-9E32-44C9-9DD5-95FFB4B24E29}" destId="{0858B7FA-D9C1-4CC4-B2C4-2E003CE063CD}" srcOrd="0" destOrd="0" presId="urn:microsoft.com/office/officeart/2005/8/layout/hProcess10"/>
    <dgm:cxn modelId="{0487085E-8A77-40BE-A713-6A57A917B988}" type="presOf" srcId="{94B6CCF9-E015-45C2-88C5-F1A226B2CE79}" destId="{48C485EB-FA45-4D64-BA93-4CEA902B75BC}" srcOrd="0" destOrd="0" presId="urn:microsoft.com/office/officeart/2005/8/layout/hProcess10"/>
    <dgm:cxn modelId="{E295B148-E13C-4716-8DD4-3FC163365086}" type="presOf" srcId="{31A03C78-5A69-4BDB-B989-F780B4F2D53D}" destId="{434DD7E8-2791-442B-9D0A-8BB1953AAF5A}" srcOrd="0" destOrd="0" presId="urn:microsoft.com/office/officeart/2005/8/layout/hProcess10"/>
    <dgm:cxn modelId="{95E406C2-2E9B-4843-99F6-E5E9E29B96D1}" type="presOf" srcId="{7A8A9CD5-A10A-4BAC-86C0-A0A9F69F718C}" destId="{1F4ADC12-512E-472E-8DA5-71BB608A2405}" srcOrd="1" destOrd="0" presId="urn:microsoft.com/office/officeart/2005/8/layout/hProcess10"/>
    <dgm:cxn modelId="{5F900EDF-C732-4DF5-9FAD-BE597516C565}" type="presOf" srcId="{7A8A9CD5-A10A-4BAC-86C0-A0A9F69F718C}" destId="{BD5B67A3-2E63-40EA-8A68-EAB63487AF20}" srcOrd="0" destOrd="0" presId="urn:microsoft.com/office/officeart/2005/8/layout/hProcess10"/>
    <dgm:cxn modelId="{4229708F-9145-456D-9E2D-79ACD2858475}" type="presOf" srcId="{A671015C-DBD4-4D5D-BF3B-2437283F7130}" destId="{722B4F8F-3C32-4C68-9580-343E7C612352}" srcOrd="0" destOrd="1" presId="urn:microsoft.com/office/officeart/2005/8/layout/hProcess10"/>
    <dgm:cxn modelId="{26590659-F548-4F12-B18E-BF23DD42989E}" srcId="{1A4F8077-144C-4F9A-A5E0-CEAD56F9CC17}" destId="{A5D42B4D-9E32-44C9-9DD5-95FFB4B24E29}" srcOrd="2" destOrd="0" parTransId="{EBAE6003-BAA0-4E54-8968-BF9313BAF56F}" sibTransId="{31A03C78-5A69-4BDB-B989-F780B4F2D53D}"/>
    <dgm:cxn modelId="{7454317D-CD52-4103-859B-B06DEC2F8739}" srcId="{2DC095A2-D6F5-4C0A-AC73-E16BAA9BF57C}" destId="{A671015C-DBD4-4D5D-BF3B-2437283F7130}" srcOrd="0" destOrd="0" parTransId="{F9147C6D-A1BD-4DBC-B770-29C661E72DD4}" sibTransId="{2DA03A1E-D21A-4657-B4A4-694B515661F3}"/>
    <dgm:cxn modelId="{D6A51A71-DF34-4203-800A-88C9DFEBDB21}" type="presOf" srcId="{DD2E403C-243D-47EE-99C5-DDD6D7DC5697}" destId="{F0A0B215-7FD9-4A97-98BB-4EA8E9913627}" srcOrd="0" destOrd="0" presId="urn:microsoft.com/office/officeart/2005/8/layout/hProcess10"/>
    <dgm:cxn modelId="{9303FC26-BB19-49E5-8BC5-0B626B71F422}" type="presOf" srcId="{2DC095A2-D6F5-4C0A-AC73-E16BAA9BF57C}" destId="{722B4F8F-3C32-4C68-9580-343E7C612352}" srcOrd="0" destOrd="0" presId="urn:microsoft.com/office/officeart/2005/8/layout/hProcess10"/>
    <dgm:cxn modelId="{0BC4AF02-A32E-4AC2-BF2A-AC24FB04114C}" type="presOf" srcId="{A90CDD96-27B1-4FC3-9F26-43BC294D8F18}" destId="{19A5329B-47A6-4411-9BE1-69D484122CD2}" srcOrd="0" destOrd="0" presId="urn:microsoft.com/office/officeart/2005/8/layout/hProcess10"/>
    <dgm:cxn modelId="{960C8757-1800-4DA9-85A4-11BBAC154813}" type="presOf" srcId="{1A4F8077-144C-4F9A-A5E0-CEAD56F9CC17}" destId="{DE68A6CB-A86E-42A7-8D43-CCDA2765F4A0}" srcOrd="0" destOrd="0" presId="urn:microsoft.com/office/officeart/2005/8/layout/hProcess10"/>
    <dgm:cxn modelId="{C2494329-F2D5-47BB-8596-EAE3547D3791}" srcId="{1A4F8077-144C-4F9A-A5E0-CEAD56F9CC17}" destId="{2DC095A2-D6F5-4C0A-AC73-E16BAA9BF57C}" srcOrd="0" destOrd="0" parTransId="{BDEA1550-50EB-4259-8682-A124DD510078}" sibTransId="{A94485BE-13F5-40A4-92B9-AB7A7202F867}"/>
    <dgm:cxn modelId="{D5698A7F-1B88-465F-810D-E8C0DDB5471A}" type="presOf" srcId="{2CCD9F24-6D12-4458-B455-A6891401443E}" destId="{810BE43B-F4FA-4AD6-B1E7-031E99CDFFB2}" srcOrd="0" destOrd="0" presId="urn:microsoft.com/office/officeart/2005/8/layout/hProcess10"/>
    <dgm:cxn modelId="{DF44F7B4-74EA-4398-80E1-8737201A574B}" type="presOf" srcId="{DD2E403C-243D-47EE-99C5-DDD6D7DC5697}" destId="{68CCEF15-6D67-4BA1-86CA-C22FE3D2147A}" srcOrd="1" destOrd="0" presId="urn:microsoft.com/office/officeart/2005/8/layout/hProcess10"/>
    <dgm:cxn modelId="{C84E2416-EBED-4F0F-B94A-55A9CEAE1802}" type="presParOf" srcId="{DE68A6CB-A86E-42A7-8D43-CCDA2765F4A0}" destId="{B56A3FF9-8ECE-4570-BCBF-3B5F862FDDCB}" srcOrd="0" destOrd="0" presId="urn:microsoft.com/office/officeart/2005/8/layout/hProcess10"/>
    <dgm:cxn modelId="{78E0D92A-5D3C-4E16-B7FF-17E8673AFFD8}" type="presParOf" srcId="{B56A3FF9-8ECE-4570-BCBF-3B5F862FDDCB}" destId="{7F33E643-B726-4160-B2FC-8A6BA7B220C4}" srcOrd="0" destOrd="0" presId="urn:microsoft.com/office/officeart/2005/8/layout/hProcess10"/>
    <dgm:cxn modelId="{36FF7219-EF2D-4510-97DF-43007DF88DB4}" type="presParOf" srcId="{B56A3FF9-8ECE-4570-BCBF-3B5F862FDDCB}" destId="{722B4F8F-3C32-4C68-9580-343E7C612352}" srcOrd="1" destOrd="0" presId="urn:microsoft.com/office/officeart/2005/8/layout/hProcess10"/>
    <dgm:cxn modelId="{2E46DD68-FD1E-449D-839E-9C7CF2CA54A6}" type="presParOf" srcId="{DE68A6CB-A86E-42A7-8D43-CCDA2765F4A0}" destId="{E5A137FE-F967-4E35-89D6-96BF3F27DC93}" srcOrd="1" destOrd="0" presId="urn:microsoft.com/office/officeart/2005/8/layout/hProcess10"/>
    <dgm:cxn modelId="{1849149F-DEEB-472C-99D2-9719EE14B69A}" type="presParOf" srcId="{E5A137FE-F967-4E35-89D6-96BF3F27DC93}" destId="{3B28A3C9-75BA-49F1-92AA-1B59283708A2}" srcOrd="0" destOrd="0" presId="urn:microsoft.com/office/officeart/2005/8/layout/hProcess10"/>
    <dgm:cxn modelId="{B6C3FA63-00B3-4205-8AC5-3523B6216701}" type="presParOf" srcId="{DE68A6CB-A86E-42A7-8D43-CCDA2765F4A0}" destId="{9589599C-DFAE-4957-ADEB-0340E528ECC8}" srcOrd="2" destOrd="0" presId="urn:microsoft.com/office/officeart/2005/8/layout/hProcess10"/>
    <dgm:cxn modelId="{E0187ABD-EFBA-46A0-A322-372C19F027AE}" type="presParOf" srcId="{9589599C-DFAE-4957-ADEB-0340E528ECC8}" destId="{3910886E-BEA1-445D-8B47-DED77CF88761}" srcOrd="0" destOrd="0" presId="urn:microsoft.com/office/officeart/2005/8/layout/hProcess10"/>
    <dgm:cxn modelId="{D289542E-64D0-489B-8BC1-C2C26DA76DB6}" type="presParOf" srcId="{9589599C-DFAE-4957-ADEB-0340E528ECC8}" destId="{19A5329B-47A6-4411-9BE1-69D484122CD2}" srcOrd="1" destOrd="0" presId="urn:microsoft.com/office/officeart/2005/8/layout/hProcess10"/>
    <dgm:cxn modelId="{B2228768-5967-49C7-A8E1-74E31613F790}" type="presParOf" srcId="{DE68A6CB-A86E-42A7-8D43-CCDA2765F4A0}" destId="{BD5B67A3-2E63-40EA-8A68-EAB63487AF20}" srcOrd="3" destOrd="0" presId="urn:microsoft.com/office/officeart/2005/8/layout/hProcess10"/>
    <dgm:cxn modelId="{52D8BB6A-89F0-46E6-A75F-B9046AB1AFBE}" type="presParOf" srcId="{BD5B67A3-2E63-40EA-8A68-EAB63487AF20}" destId="{1F4ADC12-512E-472E-8DA5-71BB608A2405}" srcOrd="0" destOrd="0" presId="urn:microsoft.com/office/officeart/2005/8/layout/hProcess10"/>
    <dgm:cxn modelId="{C1E8B857-6341-40A8-BAD4-CF3EB17E6717}" type="presParOf" srcId="{DE68A6CB-A86E-42A7-8D43-CCDA2765F4A0}" destId="{AEACE51E-CEF7-4A48-9F80-DF690DB0E51F}" srcOrd="4" destOrd="0" presId="urn:microsoft.com/office/officeart/2005/8/layout/hProcess10"/>
    <dgm:cxn modelId="{B69C3FB6-7A28-4497-99EB-1B3958329B6B}" type="presParOf" srcId="{AEACE51E-CEF7-4A48-9F80-DF690DB0E51F}" destId="{FC11AC26-5ABF-4F15-B974-C927F625E005}" srcOrd="0" destOrd="0" presId="urn:microsoft.com/office/officeart/2005/8/layout/hProcess10"/>
    <dgm:cxn modelId="{F25F2E79-A0F9-4E78-BF25-6C24DAA7B0E9}" type="presParOf" srcId="{AEACE51E-CEF7-4A48-9F80-DF690DB0E51F}" destId="{0858B7FA-D9C1-4CC4-B2C4-2E003CE063CD}" srcOrd="1" destOrd="0" presId="urn:microsoft.com/office/officeart/2005/8/layout/hProcess10"/>
    <dgm:cxn modelId="{F476E5CC-4E76-41CF-BC35-95C6D30B7E29}" type="presParOf" srcId="{DE68A6CB-A86E-42A7-8D43-CCDA2765F4A0}" destId="{434DD7E8-2791-442B-9D0A-8BB1953AAF5A}" srcOrd="5" destOrd="0" presId="urn:microsoft.com/office/officeart/2005/8/layout/hProcess10"/>
    <dgm:cxn modelId="{C2B30835-9F8F-464B-A570-BFAB099C57FE}" type="presParOf" srcId="{434DD7E8-2791-442B-9D0A-8BB1953AAF5A}" destId="{3BCB9ED6-76D7-4C2B-8C9D-3CD3AB813BA5}" srcOrd="0" destOrd="0" presId="urn:microsoft.com/office/officeart/2005/8/layout/hProcess10"/>
    <dgm:cxn modelId="{C584BCDD-5450-48E7-B1F7-62D9ABA9336D}" type="presParOf" srcId="{DE68A6CB-A86E-42A7-8D43-CCDA2765F4A0}" destId="{EF455928-87F5-4458-887D-C69719837F7F}" srcOrd="6" destOrd="0" presId="urn:microsoft.com/office/officeart/2005/8/layout/hProcess10"/>
    <dgm:cxn modelId="{AC4C9F8D-7F1B-4598-B6AE-FFB0E3B26DA5}" type="presParOf" srcId="{EF455928-87F5-4458-887D-C69719837F7F}" destId="{35F9DCFC-6AB2-42FB-8F8E-42CBD43F8F6D}" srcOrd="0" destOrd="0" presId="urn:microsoft.com/office/officeart/2005/8/layout/hProcess10"/>
    <dgm:cxn modelId="{6F32D5D2-DF73-446F-B374-2DB4EDA724AE}" type="presParOf" srcId="{EF455928-87F5-4458-887D-C69719837F7F}" destId="{48C485EB-FA45-4D64-BA93-4CEA902B75BC}" srcOrd="1" destOrd="0" presId="urn:microsoft.com/office/officeart/2005/8/layout/hProcess10"/>
    <dgm:cxn modelId="{552A24FB-C889-4968-AEE4-7A0D93579872}" type="presParOf" srcId="{DE68A6CB-A86E-42A7-8D43-CCDA2765F4A0}" destId="{F0A0B215-7FD9-4A97-98BB-4EA8E9913627}" srcOrd="7" destOrd="0" presId="urn:microsoft.com/office/officeart/2005/8/layout/hProcess10"/>
    <dgm:cxn modelId="{BEECAF9F-EDC5-469A-8511-09E895F528FD}" type="presParOf" srcId="{F0A0B215-7FD9-4A97-98BB-4EA8E9913627}" destId="{68CCEF15-6D67-4BA1-86CA-C22FE3D2147A}" srcOrd="0" destOrd="0" presId="urn:microsoft.com/office/officeart/2005/8/layout/hProcess10"/>
    <dgm:cxn modelId="{A35B7758-8EF7-40D9-B323-54EB3725C3C7}" type="presParOf" srcId="{DE68A6CB-A86E-42A7-8D43-CCDA2765F4A0}" destId="{185E8FE5-A054-419B-98CB-6F4B3C64DD88}" srcOrd="8" destOrd="0" presId="urn:microsoft.com/office/officeart/2005/8/layout/hProcess10"/>
    <dgm:cxn modelId="{786CABAA-D401-4ED7-BEBA-905377709E1F}" type="presParOf" srcId="{185E8FE5-A054-419B-98CB-6F4B3C64DD88}" destId="{2EB3B3D4-25D8-40DB-A460-66012F3294A6}" srcOrd="0" destOrd="0" presId="urn:microsoft.com/office/officeart/2005/8/layout/hProcess10"/>
    <dgm:cxn modelId="{79EFF0C0-2DEF-434A-9C2E-7984E3009524}" type="presParOf" srcId="{185E8FE5-A054-419B-98CB-6F4B3C64DD88}" destId="{810BE43B-F4FA-4AD6-B1E7-031E99CDFFB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4F8077-144C-4F9A-A5E0-CEAD56F9CC1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1" csCatId="accent1" phldr="1"/>
      <dgm:spPr/>
    </dgm:pt>
    <dgm:pt modelId="{2DC095A2-D6F5-4C0A-AC73-E16BAA9BF57C}">
      <dgm:prSet phldrT="[Texto]"/>
      <dgm:spPr/>
      <dgm:t>
        <a:bodyPr/>
        <a:lstStyle/>
        <a:p>
          <a:r>
            <a:rPr lang="es-ES" dirty="0" smtClean="0"/>
            <a:t>1. Toca en la columna de “Ubicación”</a:t>
          </a:r>
          <a:endParaRPr lang="es-ES" dirty="0"/>
        </a:p>
      </dgm:t>
    </dgm:pt>
    <dgm:pt modelId="{BDEA1550-50EB-4259-8682-A124DD510078}" type="parTrans" cxnId="{C2494329-F2D5-47BB-8596-EAE3547D3791}">
      <dgm:prSet/>
      <dgm:spPr/>
      <dgm:t>
        <a:bodyPr/>
        <a:lstStyle/>
        <a:p>
          <a:endParaRPr lang="es-ES"/>
        </a:p>
      </dgm:t>
    </dgm:pt>
    <dgm:pt modelId="{A94485BE-13F5-40A4-92B9-AB7A7202F867}" type="sibTrans" cxnId="{C2494329-F2D5-47BB-8596-EAE3547D3791}">
      <dgm:prSet/>
      <dgm:spPr/>
      <dgm:t>
        <a:bodyPr/>
        <a:lstStyle/>
        <a:p>
          <a:endParaRPr lang="es-ES"/>
        </a:p>
      </dgm:t>
    </dgm:pt>
    <dgm:pt modelId="{A90CDD96-27B1-4FC3-9F26-43BC294D8F18}">
      <dgm:prSet phldrT="[Texto]"/>
      <dgm:spPr/>
      <dgm:t>
        <a:bodyPr/>
        <a:lstStyle/>
        <a:p>
          <a:r>
            <a:rPr lang="es-ES" dirty="0" smtClean="0"/>
            <a:t>2. Pincha la ubicación (código de barra)</a:t>
          </a:r>
          <a:endParaRPr lang="es-ES" dirty="0"/>
        </a:p>
      </dgm:t>
    </dgm:pt>
    <dgm:pt modelId="{B240AED9-2E55-449C-A6E7-09B7C42CEEDE}" type="parTrans" cxnId="{3D97342C-A3E8-4DBE-BFED-5664E5FC9D9E}">
      <dgm:prSet/>
      <dgm:spPr/>
      <dgm:t>
        <a:bodyPr/>
        <a:lstStyle/>
        <a:p>
          <a:endParaRPr lang="es-ES"/>
        </a:p>
      </dgm:t>
    </dgm:pt>
    <dgm:pt modelId="{7A8A9CD5-A10A-4BAC-86C0-A0A9F69F718C}" type="sibTrans" cxnId="{3D97342C-A3E8-4DBE-BFED-5664E5FC9D9E}">
      <dgm:prSet/>
      <dgm:spPr/>
      <dgm:t>
        <a:bodyPr/>
        <a:lstStyle/>
        <a:p>
          <a:endParaRPr lang="es-ES"/>
        </a:p>
      </dgm:t>
    </dgm:pt>
    <dgm:pt modelId="{A5D42B4D-9E32-44C9-9DD5-95FFB4B24E29}">
      <dgm:prSet phldrT="[Texto]"/>
      <dgm:spPr/>
      <dgm:t>
        <a:bodyPr/>
        <a:lstStyle/>
        <a:p>
          <a:r>
            <a:rPr lang="es-ES" dirty="0" smtClean="0"/>
            <a:t>3. Pincha el código de barra del producto que contaras.</a:t>
          </a:r>
          <a:endParaRPr lang="es-ES" dirty="0"/>
        </a:p>
      </dgm:t>
    </dgm:pt>
    <dgm:pt modelId="{EBAE6003-BAA0-4E54-8968-BF9313BAF56F}" type="parTrans" cxnId="{26590659-F548-4F12-B18E-BF23DD42989E}">
      <dgm:prSet/>
      <dgm:spPr/>
      <dgm:t>
        <a:bodyPr/>
        <a:lstStyle/>
        <a:p>
          <a:endParaRPr lang="es-ES"/>
        </a:p>
      </dgm:t>
    </dgm:pt>
    <dgm:pt modelId="{31A03C78-5A69-4BDB-B989-F780B4F2D53D}" type="sibTrans" cxnId="{26590659-F548-4F12-B18E-BF23DD42989E}">
      <dgm:prSet/>
      <dgm:spPr/>
      <dgm:t>
        <a:bodyPr/>
        <a:lstStyle/>
        <a:p>
          <a:endParaRPr lang="es-ES"/>
        </a:p>
      </dgm:t>
    </dgm:pt>
    <dgm:pt modelId="{94B6CCF9-E015-45C2-88C5-F1A226B2CE79}">
      <dgm:prSet phldrT="[Texto]"/>
      <dgm:spPr/>
      <dgm:t>
        <a:bodyPr/>
        <a:lstStyle/>
        <a:p>
          <a:r>
            <a:rPr lang="es-ES" dirty="0" smtClean="0"/>
            <a:t>4. EINHELL o KWB</a:t>
          </a:r>
          <a:endParaRPr lang="es-ES" dirty="0"/>
        </a:p>
      </dgm:t>
    </dgm:pt>
    <dgm:pt modelId="{214E4503-FBF4-44A3-A9F1-C3F98E195426}" type="parTrans" cxnId="{B1545EF9-2573-4AAD-A5AF-CDEB0113DE2E}">
      <dgm:prSet/>
      <dgm:spPr/>
      <dgm:t>
        <a:bodyPr/>
        <a:lstStyle/>
        <a:p>
          <a:endParaRPr lang="es-ES"/>
        </a:p>
      </dgm:t>
    </dgm:pt>
    <dgm:pt modelId="{DD2E403C-243D-47EE-99C5-DDD6D7DC5697}" type="sibTrans" cxnId="{B1545EF9-2573-4AAD-A5AF-CDEB0113DE2E}">
      <dgm:prSet/>
      <dgm:spPr/>
      <dgm:t>
        <a:bodyPr/>
        <a:lstStyle/>
        <a:p>
          <a:endParaRPr lang="es-ES"/>
        </a:p>
      </dgm:t>
    </dgm:pt>
    <dgm:pt modelId="{2CCD9F24-6D12-4458-B455-A6891401443E}">
      <dgm:prSet phldrT="[Texto]"/>
      <dgm:spPr/>
      <dgm:t>
        <a:bodyPr/>
        <a:lstStyle/>
        <a:p>
          <a:r>
            <a:rPr lang="es-ES" dirty="0" smtClean="0"/>
            <a:t>5. Digita las cantidades contadas en la ubicación.</a:t>
          </a:r>
          <a:endParaRPr lang="es-ES" dirty="0"/>
        </a:p>
      </dgm:t>
    </dgm:pt>
    <dgm:pt modelId="{8E799C7F-5021-44F8-9AA7-042BA96C1518}" type="parTrans" cxnId="{B0EED16B-2A0A-4B8F-AB99-2547F67E6769}">
      <dgm:prSet/>
      <dgm:spPr/>
      <dgm:t>
        <a:bodyPr/>
        <a:lstStyle/>
        <a:p>
          <a:endParaRPr lang="es-ES"/>
        </a:p>
      </dgm:t>
    </dgm:pt>
    <dgm:pt modelId="{77566B03-6B67-4375-8FEF-44DA67AC34D1}" type="sibTrans" cxnId="{B0EED16B-2A0A-4B8F-AB99-2547F67E6769}">
      <dgm:prSet/>
      <dgm:spPr/>
      <dgm:t>
        <a:bodyPr/>
        <a:lstStyle/>
        <a:p>
          <a:endParaRPr lang="es-ES"/>
        </a:p>
      </dgm:t>
    </dgm:pt>
    <dgm:pt modelId="{EF051C4A-1E27-4399-9581-EBBC4A945A14}">
      <dgm:prSet phldrT="[Texto]"/>
      <dgm:spPr/>
      <dgm:t>
        <a:bodyPr/>
        <a:lstStyle/>
        <a:p>
          <a:r>
            <a:rPr lang="es-ES" dirty="0" smtClean="0"/>
            <a:t>Debe ser la unidad  del producto.</a:t>
          </a:r>
          <a:endParaRPr lang="es-ES" dirty="0"/>
        </a:p>
      </dgm:t>
    </dgm:pt>
    <dgm:pt modelId="{97E2F033-578E-4504-AD13-FF66E5DA95A8}" type="parTrans" cxnId="{7A3C5679-E5FF-44FD-8C60-533D51642E53}">
      <dgm:prSet/>
      <dgm:spPr/>
      <dgm:t>
        <a:bodyPr/>
        <a:lstStyle/>
        <a:p>
          <a:endParaRPr lang="es-ES"/>
        </a:p>
      </dgm:t>
    </dgm:pt>
    <dgm:pt modelId="{D4908D29-B0BB-4E20-B1A8-EDE6B55E0E71}" type="sibTrans" cxnId="{7A3C5679-E5FF-44FD-8C60-533D51642E53}">
      <dgm:prSet/>
      <dgm:spPr/>
      <dgm:t>
        <a:bodyPr/>
        <a:lstStyle/>
        <a:p>
          <a:endParaRPr lang="es-ES"/>
        </a:p>
      </dgm:t>
    </dgm:pt>
    <dgm:pt modelId="{80124180-4BB3-429A-90E3-69DB44AAF89B}">
      <dgm:prSet phldrT="[Texto]"/>
      <dgm:spPr/>
      <dgm:t>
        <a:bodyPr/>
        <a:lstStyle/>
        <a:p>
          <a:r>
            <a:rPr lang="es-ES" dirty="0" smtClean="0"/>
            <a:t>El código de la caja es probable que no sea reconocido.</a:t>
          </a:r>
          <a:endParaRPr lang="es-ES" dirty="0"/>
        </a:p>
      </dgm:t>
    </dgm:pt>
    <dgm:pt modelId="{F5CC7C17-B447-4984-A071-0EE064903996}" type="parTrans" cxnId="{BF60004F-BF0A-4FBD-A689-58C52EF33205}">
      <dgm:prSet/>
      <dgm:spPr/>
      <dgm:t>
        <a:bodyPr/>
        <a:lstStyle/>
        <a:p>
          <a:endParaRPr lang="es-ES"/>
        </a:p>
      </dgm:t>
    </dgm:pt>
    <dgm:pt modelId="{FCC6E4C8-71FF-4E7E-AC60-2F4D1ECD1B73}" type="sibTrans" cxnId="{BF60004F-BF0A-4FBD-A689-58C52EF33205}">
      <dgm:prSet/>
      <dgm:spPr/>
      <dgm:t>
        <a:bodyPr/>
        <a:lstStyle/>
        <a:p>
          <a:endParaRPr lang="es-ES"/>
        </a:p>
      </dgm:t>
    </dgm:pt>
    <dgm:pt modelId="{C1552846-50E6-4FC7-AC7B-DEB43E3D4BE2}">
      <dgm:prSet phldrT="[Texto]"/>
      <dgm:spPr/>
      <dgm:t>
        <a:bodyPr/>
        <a:lstStyle/>
        <a:p>
          <a:r>
            <a:rPr lang="es-ES" dirty="0" smtClean="0"/>
            <a:t>También puedes Digitar el SKU de Venta.</a:t>
          </a:r>
          <a:endParaRPr lang="es-ES" dirty="0"/>
        </a:p>
      </dgm:t>
    </dgm:pt>
    <dgm:pt modelId="{C1A6F2B0-333A-41E9-8250-3D8BFFF529DD}" type="parTrans" cxnId="{E7C94F1F-D754-4D26-9FF4-BFA4E0CA6305}">
      <dgm:prSet/>
      <dgm:spPr/>
      <dgm:t>
        <a:bodyPr/>
        <a:lstStyle/>
        <a:p>
          <a:endParaRPr lang="es-ES"/>
        </a:p>
      </dgm:t>
    </dgm:pt>
    <dgm:pt modelId="{A9B26E36-9F69-4E93-9AEE-B6BF291FCF71}" type="sibTrans" cxnId="{E7C94F1F-D754-4D26-9FF4-BFA4E0CA6305}">
      <dgm:prSet/>
      <dgm:spPr/>
      <dgm:t>
        <a:bodyPr/>
        <a:lstStyle/>
        <a:p>
          <a:endParaRPr lang="es-ES"/>
        </a:p>
      </dgm:t>
    </dgm:pt>
    <dgm:pt modelId="{09EE8FB9-099E-4EAD-A2FC-493FE61FDF75}">
      <dgm:prSet phldrT="[Texto]"/>
      <dgm:spPr/>
      <dgm:t>
        <a:bodyPr/>
        <a:lstStyle/>
        <a:p>
          <a:r>
            <a:rPr lang="es-ES" dirty="0" smtClean="0"/>
            <a:t>EINHELL </a:t>
          </a:r>
          <a:r>
            <a:rPr lang="es-ES" dirty="0" smtClean="0">
              <a:sym typeface="Wingdings" panose="05000000000000000000" pitchFamily="2" charset="2"/>
            </a:rPr>
            <a:t> Cajas y Unidades</a:t>
          </a:r>
          <a:r>
            <a:rPr lang="es-ES" dirty="0" smtClean="0"/>
            <a:t>.</a:t>
          </a:r>
          <a:endParaRPr lang="es-ES" dirty="0"/>
        </a:p>
      </dgm:t>
    </dgm:pt>
    <dgm:pt modelId="{C878235D-39E1-4919-B3E0-A158599AA063}" type="parTrans" cxnId="{0D5BC2A7-60E1-4176-B219-534B929858CC}">
      <dgm:prSet/>
      <dgm:spPr/>
      <dgm:t>
        <a:bodyPr/>
        <a:lstStyle/>
        <a:p>
          <a:endParaRPr lang="es-ES"/>
        </a:p>
      </dgm:t>
    </dgm:pt>
    <dgm:pt modelId="{486DB580-73AB-404F-8D9B-89AD0A01C812}" type="sibTrans" cxnId="{0D5BC2A7-60E1-4176-B219-534B929858CC}">
      <dgm:prSet/>
      <dgm:spPr/>
      <dgm:t>
        <a:bodyPr/>
        <a:lstStyle/>
        <a:p>
          <a:endParaRPr lang="es-ES"/>
        </a:p>
      </dgm:t>
    </dgm:pt>
    <dgm:pt modelId="{C9083ECC-2B38-44F7-A0B6-5F6E72B9FEAF}">
      <dgm:prSet phldrT="[Texto]"/>
      <dgm:spPr/>
      <dgm:t>
        <a:bodyPr/>
        <a:lstStyle/>
        <a:p>
          <a:r>
            <a:rPr lang="es-ES" dirty="0" smtClean="0"/>
            <a:t>KWB </a:t>
          </a:r>
          <a:r>
            <a:rPr lang="es-ES" dirty="0" smtClean="0">
              <a:sym typeface="Wingdings" panose="05000000000000000000" pitchFamily="2" charset="2"/>
            </a:rPr>
            <a:t> </a:t>
          </a:r>
          <a:r>
            <a:rPr lang="es-ES" dirty="0" smtClean="0"/>
            <a:t> Unidad</a:t>
          </a:r>
          <a:endParaRPr lang="es-ES" dirty="0"/>
        </a:p>
      </dgm:t>
    </dgm:pt>
    <dgm:pt modelId="{99D8300F-3146-4928-A0F3-0A7CB0E5AEAC}" type="parTrans" cxnId="{1ADA860C-2835-4055-A87F-9DA9AD649CDD}">
      <dgm:prSet/>
      <dgm:spPr/>
      <dgm:t>
        <a:bodyPr/>
        <a:lstStyle/>
        <a:p>
          <a:endParaRPr lang="es-ES"/>
        </a:p>
      </dgm:t>
    </dgm:pt>
    <dgm:pt modelId="{23BE293F-342A-43F9-8D79-700E5D18E737}" type="sibTrans" cxnId="{1ADA860C-2835-4055-A87F-9DA9AD649CDD}">
      <dgm:prSet/>
      <dgm:spPr/>
      <dgm:t>
        <a:bodyPr/>
        <a:lstStyle/>
        <a:p>
          <a:endParaRPr lang="es-ES"/>
        </a:p>
      </dgm:t>
    </dgm:pt>
    <dgm:pt modelId="{BA1F12EA-449E-4C97-847B-78C3D807EB63}" type="pres">
      <dgm:prSet presAssocID="{1A4F8077-144C-4F9A-A5E0-CEAD56F9CC17}" presName="rootnode" presStyleCnt="0">
        <dgm:presLayoutVars>
          <dgm:chMax/>
          <dgm:chPref/>
          <dgm:dir/>
          <dgm:animLvl val="lvl"/>
        </dgm:presLayoutVars>
      </dgm:prSet>
      <dgm:spPr/>
    </dgm:pt>
    <dgm:pt modelId="{4E6196CE-72E0-4055-A735-D4386F6980DC}" type="pres">
      <dgm:prSet presAssocID="{2DC095A2-D6F5-4C0A-AC73-E16BAA9BF57C}" presName="composite" presStyleCnt="0"/>
      <dgm:spPr/>
    </dgm:pt>
    <dgm:pt modelId="{7F78E24D-099D-42CC-904A-BC49278AD1E7}" type="pres">
      <dgm:prSet presAssocID="{2DC095A2-D6F5-4C0A-AC73-E16BAA9BF57C}" presName="bentUpArrow1" presStyleLbl="alignImgPlace1" presStyleIdx="0" presStyleCnt="4"/>
      <dgm:spPr/>
    </dgm:pt>
    <dgm:pt modelId="{006CBFB5-31B4-4237-9F73-347F83B76EC6}" type="pres">
      <dgm:prSet presAssocID="{2DC095A2-D6F5-4C0A-AC73-E16BAA9BF57C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B8BA84-0FE0-4A60-AD56-A87B28B3F046}" type="pres">
      <dgm:prSet presAssocID="{2DC095A2-D6F5-4C0A-AC73-E16BAA9BF57C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211399CA-952A-4744-9575-9D1896CAC0A4}" type="pres">
      <dgm:prSet presAssocID="{A94485BE-13F5-40A4-92B9-AB7A7202F867}" presName="sibTrans" presStyleCnt="0"/>
      <dgm:spPr/>
    </dgm:pt>
    <dgm:pt modelId="{442FC5F4-E093-4554-85AF-CAF9583BA32A}" type="pres">
      <dgm:prSet presAssocID="{A90CDD96-27B1-4FC3-9F26-43BC294D8F18}" presName="composite" presStyleCnt="0"/>
      <dgm:spPr/>
    </dgm:pt>
    <dgm:pt modelId="{2B3BDFE3-FC8C-4D26-9FAC-3ECB460DB197}" type="pres">
      <dgm:prSet presAssocID="{A90CDD96-27B1-4FC3-9F26-43BC294D8F18}" presName="bentUpArrow1" presStyleLbl="alignImgPlace1" presStyleIdx="1" presStyleCnt="4"/>
      <dgm:spPr/>
    </dgm:pt>
    <dgm:pt modelId="{9F7C0266-22DE-422B-8C51-7AB7DF371947}" type="pres">
      <dgm:prSet presAssocID="{A90CDD96-27B1-4FC3-9F26-43BC294D8F18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D744C1-37A7-43C8-AB07-53BC970BDF02}" type="pres">
      <dgm:prSet presAssocID="{A90CDD96-27B1-4FC3-9F26-43BC294D8F18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83E99A7E-91CA-4821-8A28-B0F39EF31016}" type="pres">
      <dgm:prSet presAssocID="{7A8A9CD5-A10A-4BAC-86C0-A0A9F69F718C}" presName="sibTrans" presStyleCnt="0"/>
      <dgm:spPr/>
    </dgm:pt>
    <dgm:pt modelId="{6D2B6911-226A-47C4-93F1-97654B7FA2E4}" type="pres">
      <dgm:prSet presAssocID="{A5D42B4D-9E32-44C9-9DD5-95FFB4B24E29}" presName="composite" presStyleCnt="0"/>
      <dgm:spPr/>
    </dgm:pt>
    <dgm:pt modelId="{2ABB048E-0F04-4FB0-8305-83651EAD3EFB}" type="pres">
      <dgm:prSet presAssocID="{A5D42B4D-9E32-44C9-9DD5-95FFB4B24E29}" presName="bentUpArrow1" presStyleLbl="alignImgPlace1" presStyleIdx="2" presStyleCnt="4"/>
      <dgm:spPr/>
    </dgm:pt>
    <dgm:pt modelId="{2E00E619-67F0-4B5B-BF80-C9AFE8ED6A38}" type="pres">
      <dgm:prSet presAssocID="{A5D42B4D-9E32-44C9-9DD5-95FFB4B24E29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EE0BE3-01B5-427C-AF5A-F3E1CC000CA4}" type="pres">
      <dgm:prSet presAssocID="{A5D42B4D-9E32-44C9-9DD5-95FFB4B24E29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9DB54E-4742-421F-8AFE-D36E750F725E}" type="pres">
      <dgm:prSet presAssocID="{31A03C78-5A69-4BDB-B989-F780B4F2D53D}" presName="sibTrans" presStyleCnt="0"/>
      <dgm:spPr/>
    </dgm:pt>
    <dgm:pt modelId="{1E1C78EE-5F5C-4DB0-B6C0-624C7F81D51D}" type="pres">
      <dgm:prSet presAssocID="{94B6CCF9-E015-45C2-88C5-F1A226B2CE79}" presName="composite" presStyleCnt="0"/>
      <dgm:spPr/>
    </dgm:pt>
    <dgm:pt modelId="{9CDB5AA6-36C3-47A9-B0D5-25C6D914C5F1}" type="pres">
      <dgm:prSet presAssocID="{94B6CCF9-E015-45C2-88C5-F1A226B2CE79}" presName="bentUpArrow1" presStyleLbl="alignImgPlace1" presStyleIdx="3" presStyleCnt="4"/>
      <dgm:spPr/>
    </dgm:pt>
    <dgm:pt modelId="{6D7C4B18-47D7-4009-8B98-4D97EF2EB806}" type="pres">
      <dgm:prSet presAssocID="{94B6CCF9-E015-45C2-88C5-F1A226B2CE79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B7F0FD-311F-440A-A683-1E91C3760444}" type="pres">
      <dgm:prSet presAssocID="{94B6CCF9-E015-45C2-88C5-F1A226B2CE79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E49C17-1F88-4EFB-9702-0C29A3390DC1}" type="pres">
      <dgm:prSet presAssocID="{DD2E403C-243D-47EE-99C5-DDD6D7DC5697}" presName="sibTrans" presStyleCnt="0"/>
      <dgm:spPr/>
    </dgm:pt>
    <dgm:pt modelId="{C6FAA4EE-3396-430D-BDB5-4BC308E380FC}" type="pres">
      <dgm:prSet presAssocID="{2CCD9F24-6D12-4458-B455-A6891401443E}" presName="composite" presStyleCnt="0"/>
      <dgm:spPr/>
    </dgm:pt>
    <dgm:pt modelId="{6B3F7DE5-6630-4DC4-9A2C-BCFF2CC2569F}" type="pres">
      <dgm:prSet presAssocID="{2CCD9F24-6D12-4458-B455-A6891401443E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783C6AA-88CE-422A-9C43-C3FFBCC0224F}" type="presOf" srcId="{1A4F8077-144C-4F9A-A5E0-CEAD56F9CC17}" destId="{BA1F12EA-449E-4C97-847B-78C3D807EB63}" srcOrd="0" destOrd="0" presId="urn:microsoft.com/office/officeart/2005/8/layout/StepDownProcess"/>
    <dgm:cxn modelId="{BF60004F-BF0A-4FBD-A689-58C52EF33205}" srcId="{A5D42B4D-9E32-44C9-9DD5-95FFB4B24E29}" destId="{80124180-4BB3-429A-90E3-69DB44AAF89B}" srcOrd="1" destOrd="0" parTransId="{F5CC7C17-B447-4984-A071-0EE064903996}" sibTransId="{FCC6E4C8-71FF-4E7E-AC60-2F4D1ECD1B73}"/>
    <dgm:cxn modelId="{4F5AEC44-D0C1-442C-940A-DCE64FEFC930}" type="presOf" srcId="{94B6CCF9-E015-45C2-88C5-F1A226B2CE79}" destId="{6D7C4B18-47D7-4009-8B98-4D97EF2EB806}" srcOrd="0" destOrd="0" presId="urn:microsoft.com/office/officeart/2005/8/layout/StepDownProcess"/>
    <dgm:cxn modelId="{BE514EAA-7BED-40A3-BE4C-08E8637EDD16}" type="presOf" srcId="{2CCD9F24-6D12-4458-B455-A6891401443E}" destId="{6B3F7DE5-6630-4DC4-9A2C-BCFF2CC2569F}" srcOrd="0" destOrd="0" presId="urn:microsoft.com/office/officeart/2005/8/layout/StepDownProcess"/>
    <dgm:cxn modelId="{18D64CB9-3E24-4221-8893-DECB40DD274B}" type="presOf" srcId="{C1552846-50E6-4FC7-AC7B-DEB43E3D4BE2}" destId="{F3EE0BE3-01B5-427C-AF5A-F3E1CC000CA4}" srcOrd="0" destOrd="2" presId="urn:microsoft.com/office/officeart/2005/8/layout/StepDownProcess"/>
    <dgm:cxn modelId="{3455E452-3096-424E-BAEA-12296CFFB740}" type="presOf" srcId="{A90CDD96-27B1-4FC3-9F26-43BC294D8F18}" destId="{9F7C0266-22DE-422B-8C51-7AB7DF371947}" srcOrd="0" destOrd="0" presId="urn:microsoft.com/office/officeart/2005/8/layout/StepDownProcess"/>
    <dgm:cxn modelId="{0D5BC2A7-60E1-4176-B219-534B929858CC}" srcId="{94B6CCF9-E015-45C2-88C5-F1A226B2CE79}" destId="{09EE8FB9-099E-4EAD-A2FC-493FE61FDF75}" srcOrd="0" destOrd="0" parTransId="{C878235D-39E1-4919-B3E0-A158599AA063}" sibTransId="{486DB580-73AB-404F-8D9B-89AD0A01C812}"/>
    <dgm:cxn modelId="{00CCBE73-DEE5-4147-AD51-EFD221B93D3C}" type="presOf" srcId="{2DC095A2-D6F5-4C0A-AC73-E16BAA9BF57C}" destId="{006CBFB5-31B4-4237-9F73-347F83B76EC6}" srcOrd="0" destOrd="0" presId="urn:microsoft.com/office/officeart/2005/8/layout/StepDownProcess"/>
    <dgm:cxn modelId="{3D97342C-A3E8-4DBE-BFED-5664E5FC9D9E}" srcId="{1A4F8077-144C-4F9A-A5E0-CEAD56F9CC17}" destId="{A90CDD96-27B1-4FC3-9F26-43BC294D8F18}" srcOrd="1" destOrd="0" parTransId="{B240AED9-2E55-449C-A6E7-09B7C42CEEDE}" sibTransId="{7A8A9CD5-A10A-4BAC-86C0-A0A9F69F718C}"/>
    <dgm:cxn modelId="{6E4AFEB7-F656-425C-A406-0308EB2393C4}" type="presOf" srcId="{A5D42B4D-9E32-44C9-9DD5-95FFB4B24E29}" destId="{2E00E619-67F0-4B5B-BF80-C9AFE8ED6A38}" srcOrd="0" destOrd="0" presId="urn:microsoft.com/office/officeart/2005/8/layout/StepDownProcess"/>
    <dgm:cxn modelId="{E7C94F1F-D754-4D26-9FF4-BFA4E0CA6305}" srcId="{A5D42B4D-9E32-44C9-9DD5-95FFB4B24E29}" destId="{C1552846-50E6-4FC7-AC7B-DEB43E3D4BE2}" srcOrd="2" destOrd="0" parTransId="{C1A6F2B0-333A-41E9-8250-3D8BFFF529DD}" sibTransId="{A9B26E36-9F69-4E93-9AEE-B6BF291FCF71}"/>
    <dgm:cxn modelId="{B1545EF9-2573-4AAD-A5AF-CDEB0113DE2E}" srcId="{1A4F8077-144C-4F9A-A5E0-CEAD56F9CC17}" destId="{94B6CCF9-E015-45C2-88C5-F1A226B2CE79}" srcOrd="3" destOrd="0" parTransId="{214E4503-FBF4-44A3-A9F1-C3F98E195426}" sibTransId="{DD2E403C-243D-47EE-99C5-DDD6D7DC5697}"/>
    <dgm:cxn modelId="{9686DDFB-9B4A-480F-AE89-48AA8C4FAD54}" type="presOf" srcId="{80124180-4BB3-429A-90E3-69DB44AAF89B}" destId="{F3EE0BE3-01B5-427C-AF5A-F3E1CC000CA4}" srcOrd="0" destOrd="1" presId="urn:microsoft.com/office/officeart/2005/8/layout/StepDownProcess"/>
    <dgm:cxn modelId="{26590659-F548-4F12-B18E-BF23DD42989E}" srcId="{1A4F8077-144C-4F9A-A5E0-CEAD56F9CC17}" destId="{A5D42B4D-9E32-44C9-9DD5-95FFB4B24E29}" srcOrd="2" destOrd="0" parTransId="{EBAE6003-BAA0-4E54-8968-BF9313BAF56F}" sibTransId="{31A03C78-5A69-4BDB-B989-F780B4F2D53D}"/>
    <dgm:cxn modelId="{C2494329-F2D5-47BB-8596-EAE3547D3791}" srcId="{1A4F8077-144C-4F9A-A5E0-CEAD56F9CC17}" destId="{2DC095A2-D6F5-4C0A-AC73-E16BAA9BF57C}" srcOrd="0" destOrd="0" parTransId="{BDEA1550-50EB-4259-8682-A124DD510078}" sibTransId="{A94485BE-13F5-40A4-92B9-AB7A7202F867}"/>
    <dgm:cxn modelId="{0A4307B0-A860-4033-9486-7010DAD44178}" type="presOf" srcId="{C9083ECC-2B38-44F7-A0B6-5F6E72B9FEAF}" destId="{28B7F0FD-311F-440A-A683-1E91C3760444}" srcOrd="0" destOrd="1" presId="urn:microsoft.com/office/officeart/2005/8/layout/StepDownProcess"/>
    <dgm:cxn modelId="{96701DCD-3A00-45BA-8854-8350C77CFC4A}" type="presOf" srcId="{09EE8FB9-099E-4EAD-A2FC-493FE61FDF75}" destId="{28B7F0FD-311F-440A-A683-1E91C3760444}" srcOrd="0" destOrd="0" presId="urn:microsoft.com/office/officeart/2005/8/layout/StepDownProcess"/>
    <dgm:cxn modelId="{1ADA860C-2835-4055-A87F-9DA9AD649CDD}" srcId="{94B6CCF9-E015-45C2-88C5-F1A226B2CE79}" destId="{C9083ECC-2B38-44F7-A0B6-5F6E72B9FEAF}" srcOrd="1" destOrd="0" parTransId="{99D8300F-3146-4928-A0F3-0A7CB0E5AEAC}" sibTransId="{23BE293F-342A-43F9-8D79-700E5D18E737}"/>
    <dgm:cxn modelId="{1D620500-B5D7-4A0D-8CEC-1C1F9884D2DE}" type="presOf" srcId="{EF051C4A-1E27-4399-9581-EBBC4A945A14}" destId="{F3EE0BE3-01B5-427C-AF5A-F3E1CC000CA4}" srcOrd="0" destOrd="0" presId="urn:microsoft.com/office/officeart/2005/8/layout/StepDownProcess"/>
    <dgm:cxn modelId="{B0EED16B-2A0A-4B8F-AB99-2547F67E6769}" srcId="{1A4F8077-144C-4F9A-A5E0-CEAD56F9CC17}" destId="{2CCD9F24-6D12-4458-B455-A6891401443E}" srcOrd="4" destOrd="0" parTransId="{8E799C7F-5021-44F8-9AA7-042BA96C1518}" sibTransId="{77566B03-6B67-4375-8FEF-44DA67AC34D1}"/>
    <dgm:cxn modelId="{7A3C5679-E5FF-44FD-8C60-533D51642E53}" srcId="{A5D42B4D-9E32-44C9-9DD5-95FFB4B24E29}" destId="{EF051C4A-1E27-4399-9581-EBBC4A945A14}" srcOrd="0" destOrd="0" parTransId="{97E2F033-578E-4504-AD13-FF66E5DA95A8}" sibTransId="{D4908D29-B0BB-4E20-B1A8-EDE6B55E0E71}"/>
    <dgm:cxn modelId="{B1B77C7A-C6B1-49BD-BA15-A56D53003319}" type="presParOf" srcId="{BA1F12EA-449E-4C97-847B-78C3D807EB63}" destId="{4E6196CE-72E0-4055-A735-D4386F6980DC}" srcOrd="0" destOrd="0" presId="urn:microsoft.com/office/officeart/2005/8/layout/StepDownProcess"/>
    <dgm:cxn modelId="{037C7B3B-4C9A-455D-801C-6131C2E924B4}" type="presParOf" srcId="{4E6196CE-72E0-4055-A735-D4386F6980DC}" destId="{7F78E24D-099D-42CC-904A-BC49278AD1E7}" srcOrd="0" destOrd="0" presId="urn:microsoft.com/office/officeart/2005/8/layout/StepDownProcess"/>
    <dgm:cxn modelId="{2B4BB2E7-3B09-4C18-9C65-22F06082F458}" type="presParOf" srcId="{4E6196CE-72E0-4055-A735-D4386F6980DC}" destId="{006CBFB5-31B4-4237-9F73-347F83B76EC6}" srcOrd="1" destOrd="0" presId="urn:microsoft.com/office/officeart/2005/8/layout/StepDownProcess"/>
    <dgm:cxn modelId="{2500F8C3-C534-4345-97EA-065392DF0D50}" type="presParOf" srcId="{4E6196CE-72E0-4055-A735-D4386F6980DC}" destId="{0CB8BA84-0FE0-4A60-AD56-A87B28B3F046}" srcOrd="2" destOrd="0" presId="urn:microsoft.com/office/officeart/2005/8/layout/StepDownProcess"/>
    <dgm:cxn modelId="{38CE6570-77E9-46A5-A023-B6BBA3E3E5AC}" type="presParOf" srcId="{BA1F12EA-449E-4C97-847B-78C3D807EB63}" destId="{211399CA-952A-4744-9575-9D1896CAC0A4}" srcOrd="1" destOrd="0" presId="urn:microsoft.com/office/officeart/2005/8/layout/StepDownProcess"/>
    <dgm:cxn modelId="{5EF4DFF9-0893-469E-A277-984A5CD8F472}" type="presParOf" srcId="{BA1F12EA-449E-4C97-847B-78C3D807EB63}" destId="{442FC5F4-E093-4554-85AF-CAF9583BA32A}" srcOrd="2" destOrd="0" presId="urn:microsoft.com/office/officeart/2005/8/layout/StepDownProcess"/>
    <dgm:cxn modelId="{DE5DBBE3-50B8-42CC-9605-723E19D4ADE1}" type="presParOf" srcId="{442FC5F4-E093-4554-85AF-CAF9583BA32A}" destId="{2B3BDFE3-FC8C-4D26-9FAC-3ECB460DB197}" srcOrd="0" destOrd="0" presId="urn:microsoft.com/office/officeart/2005/8/layout/StepDownProcess"/>
    <dgm:cxn modelId="{CA90C718-1B84-43DF-9442-30B351B78BC8}" type="presParOf" srcId="{442FC5F4-E093-4554-85AF-CAF9583BA32A}" destId="{9F7C0266-22DE-422B-8C51-7AB7DF371947}" srcOrd="1" destOrd="0" presId="urn:microsoft.com/office/officeart/2005/8/layout/StepDownProcess"/>
    <dgm:cxn modelId="{B2033066-82DB-42D9-A29B-05917B9F4970}" type="presParOf" srcId="{442FC5F4-E093-4554-85AF-CAF9583BA32A}" destId="{5BD744C1-37A7-43C8-AB07-53BC970BDF02}" srcOrd="2" destOrd="0" presId="urn:microsoft.com/office/officeart/2005/8/layout/StepDownProcess"/>
    <dgm:cxn modelId="{E9F65D6D-E45E-4C63-8D9B-032F5A0CB056}" type="presParOf" srcId="{BA1F12EA-449E-4C97-847B-78C3D807EB63}" destId="{83E99A7E-91CA-4821-8A28-B0F39EF31016}" srcOrd="3" destOrd="0" presId="urn:microsoft.com/office/officeart/2005/8/layout/StepDownProcess"/>
    <dgm:cxn modelId="{12B1A2CF-4213-4BAA-BECA-83BD496A09AD}" type="presParOf" srcId="{BA1F12EA-449E-4C97-847B-78C3D807EB63}" destId="{6D2B6911-226A-47C4-93F1-97654B7FA2E4}" srcOrd="4" destOrd="0" presId="urn:microsoft.com/office/officeart/2005/8/layout/StepDownProcess"/>
    <dgm:cxn modelId="{93BD1FD8-9765-46ED-A524-D1718908C32F}" type="presParOf" srcId="{6D2B6911-226A-47C4-93F1-97654B7FA2E4}" destId="{2ABB048E-0F04-4FB0-8305-83651EAD3EFB}" srcOrd="0" destOrd="0" presId="urn:microsoft.com/office/officeart/2005/8/layout/StepDownProcess"/>
    <dgm:cxn modelId="{77C1A647-6C1A-4F3C-A971-028486ED739C}" type="presParOf" srcId="{6D2B6911-226A-47C4-93F1-97654B7FA2E4}" destId="{2E00E619-67F0-4B5B-BF80-C9AFE8ED6A38}" srcOrd="1" destOrd="0" presId="urn:microsoft.com/office/officeart/2005/8/layout/StepDownProcess"/>
    <dgm:cxn modelId="{EB395B84-1404-4F19-952A-49CF2F9D7FE4}" type="presParOf" srcId="{6D2B6911-226A-47C4-93F1-97654B7FA2E4}" destId="{F3EE0BE3-01B5-427C-AF5A-F3E1CC000CA4}" srcOrd="2" destOrd="0" presId="urn:microsoft.com/office/officeart/2005/8/layout/StepDownProcess"/>
    <dgm:cxn modelId="{0B841B40-4AD8-4242-9828-475032A04411}" type="presParOf" srcId="{BA1F12EA-449E-4C97-847B-78C3D807EB63}" destId="{5C9DB54E-4742-421F-8AFE-D36E750F725E}" srcOrd="5" destOrd="0" presId="urn:microsoft.com/office/officeart/2005/8/layout/StepDownProcess"/>
    <dgm:cxn modelId="{20F2170E-7BE9-49A6-9ADD-0FBF6C0F0C54}" type="presParOf" srcId="{BA1F12EA-449E-4C97-847B-78C3D807EB63}" destId="{1E1C78EE-5F5C-4DB0-B6C0-624C7F81D51D}" srcOrd="6" destOrd="0" presId="urn:microsoft.com/office/officeart/2005/8/layout/StepDownProcess"/>
    <dgm:cxn modelId="{A3796C46-71BF-459A-B5BB-CB0BC90576F8}" type="presParOf" srcId="{1E1C78EE-5F5C-4DB0-B6C0-624C7F81D51D}" destId="{9CDB5AA6-36C3-47A9-B0D5-25C6D914C5F1}" srcOrd="0" destOrd="0" presId="urn:microsoft.com/office/officeart/2005/8/layout/StepDownProcess"/>
    <dgm:cxn modelId="{0CB161F5-8B79-4067-BAB7-7AFCE813031F}" type="presParOf" srcId="{1E1C78EE-5F5C-4DB0-B6C0-624C7F81D51D}" destId="{6D7C4B18-47D7-4009-8B98-4D97EF2EB806}" srcOrd="1" destOrd="0" presId="urn:microsoft.com/office/officeart/2005/8/layout/StepDownProcess"/>
    <dgm:cxn modelId="{FC663059-36CA-45D8-9F3F-8BC799AB696B}" type="presParOf" srcId="{1E1C78EE-5F5C-4DB0-B6C0-624C7F81D51D}" destId="{28B7F0FD-311F-440A-A683-1E91C3760444}" srcOrd="2" destOrd="0" presId="urn:microsoft.com/office/officeart/2005/8/layout/StepDownProcess"/>
    <dgm:cxn modelId="{01BCCD51-939B-4E80-BD83-3293A382C893}" type="presParOf" srcId="{BA1F12EA-449E-4C97-847B-78C3D807EB63}" destId="{41E49C17-1F88-4EFB-9702-0C29A3390DC1}" srcOrd="7" destOrd="0" presId="urn:microsoft.com/office/officeart/2005/8/layout/StepDownProcess"/>
    <dgm:cxn modelId="{5E90D068-D3B2-4397-8085-9F75179AB398}" type="presParOf" srcId="{BA1F12EA-449E-4C97-847B-78C3D807EB63}" destId="{C6FAA4EE-3396-430D-BDB5-4BC308E380FC}" srcOrd="8" destOrd="0" presId="urn:microsoft.com/office/officeart/2005/8/layout/StepDownProcess"/>
    <dgm:cxn modelId="{C756FBF0-4A21-4990-A285-19FBDA6E939B}" type="presParOf" srcId="{C6FAA4EE-3396-430D-BDB5-4BC308E380FC}" destId="{6B3F7DE5-6630-4DC4-9A2C-BCFF2CC2569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3E643-B726-4160-B2FC-8A6BA7B220C4}">
      <dsp:nvSpPr>
        <dsp:cNvPr id="0" name=""/>
        <dsp:cNvSpPr/>
      </dsp:nvSpPr>
      <dsp:spPr>
        <a:xfrm>
          <a:off x="350" y="659060"/>
          <a:ext cx="1119315" cy="149789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2B4F8F-3C32-4C68-9580-343E7C612352}">
      <dsp:nvSpPr>
        <dsp:cNvPr id="0" name=""/>
        <dsp:cNvSpPr/>
      </dsp:nvSpPr>
      <dsp:spPr>
        <a:xfrm>
          <a:off x="54904" y="1557796"/>
          <a:ext cx="1497893" cy="14978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Activa el Bluetooth del lector laser.</a:t>
          </a:r>
          <a:endParaRPr lang="es-E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/>
            <a:t> </a:t>
          </a:r>
          <a:r>
            <a:rPr lang="es-ES" sz="1300" kern="1200" dirty="0" smtClean="0"/>
            <a:t>Presiona el botón por 5 a 10 segundos</a:t>
          </a:r>
          <a:endParaRPr lang="es-ES" sz="1300" kern="1200" dirty="0"/>
        </a:p>
      </dsp:txBody>
      <dsp:txXfrm>
        <a:off x="98776" y="1601668"/>
        <a:ext cx="1410149" cy="1410149"/>
      </dsp:txXfrm>
    </dsp:sp>
    <dsp:sp modelId="{E5A137FE-F967-4E35-89D6-96BF3F27DC93}">
      <dsp:nvSpPr>
        <dsp:cNvPr id="0" name=""/>
        <dsp:cNvSpPr/>
      </dsp:nvSpPr>
      <dsp:spPr>
        <a:xfrm>
          <a:off x="1474444" y="1228045"/>
          <a:ext cx="354778" cy="3599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1474444" y="1300029"/>
        <a:ext cx="248345" cy="215954"/>
      </dsp:txXfrm>
    </dsp:sp>
    <dsp:sp modelId="{3910886E-BEA1-445D-8B47-DED77CF88761}">
      <dsp:nvSpPr>
        <dsp:cNvPr id="0" name=""/>
        <dsp:cNvSpPr/>
      </dsp:nvSpPr>
      <dsp:spPr>
        <a:xfrm>
          <a:off x="2133318" y="659060"/>
          <a:ext cx="1497893" cy="149789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5329B-47A6-4411-9BE1-69D484122CD2}">
      <dsp:nvSpPr>
        <dsp:cNvPr id="0" name=""/>
        <dsp:cNvSpPr/>
      </dsp:nvSpPr>
      <dsp:spPr>
        <a:xfrm>
          <a:off x="2377161" y="1557796"/>
          <a:ext cx="1497893" cy="14978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Conecta tu teléfono con el lector vía Bluetooth</a:t>
          </a:r>
          <a:endParaRPr lang="es-ES" sz="1700" kern="1200" dirty="0"/>
        </a:p>
      </dsp:txBody>
      <dsp:txXfrm>
        <a:off x="2421033" y="1601668"/>
        <a:ext cx="1410149" cy="1410149"/>
      </dsp:txXfrm>
    </dsp:sp>
    <dsp:sp modelId="{BD5B67A3-2E63-40EA-8A68-EAB63487AF20}">
      <dsp:nvSpPr>
        <dsp:cNvPr id="0" name=""/>
        <dsp:cNvSpPr/>
      </dsp:nvSpPr>
      <dsp:spPr>
        <a:xfrm>
          <a:off x="3919739" y="1228045"/>
          <a:ext cx="288527" cy="3599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3919739" y="1300029"/>
        <a:ext cx="201969" cy="215954"/>
      </dsp:txXfrm>
    </dsp:sp>
    <dsp:sp modelId="{FC11AC26-5ABF-4F15-B974-C927F625E005}">
      <dsp:nvSpPr>
        <dsp:cNvPr id="0" name=""/>
        <dsp:cNvSpPr/>
      </dsp:nvSpPr>
      <dsp:spPr>
        <a:xfrm>
          <a:off x="4455575" y="659060"/>
          <a:ext cx="1497893" cy="149789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58B7FA-D9C1-4CC4-B2C4-2E003CE063CD}">
      <dsp:nvSpPr>
        <dsp:cNvPr id="0" name=""/>
        <dsp:cNvSpPr/>
      </dsp:nvSpPr>
      <dsp:spPr>
        <a:xfrm>
          <a:off x="4699418" y="1557796"/>
          <a:ext cx="1497893" cy="14978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Prueba el lector con un código de barra.</a:t>
          </a:r>
          <a:endParaRPr lang="es-ES" sz="1700" kern="1200" dirty="0"/>
        </a:p>
      </dsp:txBody>
      <dsp:txXfrm>
        <a:off x="4743290" y="1601668"/>
        <a:ext cx="1410149" cy="1410149"/>
      </dsp:txXfrm>
    </dsp:sp>
    <dsp:sp modelId="{434DD7E8-2791-442B-9D0A-8BB1953AAF5A}">
      <dsp:nvSpPr>
        <dsp:cNvPr id="0" name=""/>
        <dsp:cNvSpPr/>
      </dsp:nvSpPr>
      <dsp:spPr>
        <a:xfrm>
          <a:off x="6241996" y="1228045"/>
          <a:ext cx="288527" cy="3599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6241996" y="1300029"/>
        <a:ext cx="201969" cy="215954"/>
      </dsp:txXfrm>
    </dsp:sp>
    <dsp:sp modelId="{35F9DCFC-6AB2-42FB-8F8E-42CBD43F8F6D}">
      <dsp:nvSpPr>
        <dsp:cNvPr id="0" name=""/>
        <dsp:cNvSpPr/>
      </dsp:nvSpPr>
      <dsp:spPr>
        <a:xfrm>
          <a:off x="6777832" y="659060"/>
          <a:ext cx="1497893" cy="149789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C485EB-FA45-4D64-BA93-4CEA902B75BC}">
      <dsp:nvSpPr>
        <dsp:cNvPr id="0" name=""/>
        <dsp:cNvSpPr/>
      </dsp:nvSpPr>
      <dsp:spPr>
        <a:xfrm>
          <a:off x="7021675" y="1557796"/>
          <a:ext cx="1497893" cy="14978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Abre la planilla en google Sheet que esta en tu correo</a:t>
          </a:r>
          <a:endParaRPr lang="es-ES" sz="1700" kern="1200" dirty="0"/>
        </a:p>
      </dsp:txBody>
      <dsp:txXfrm>
        <a:off x="7065547" y="1601668"/>
        <a:ext cx="1410149" cy="1410149"/>
      </dsp:txXfrm>
    </dsp:sp>
    <dsp:sp modelId="{F0A0B215-7FD9-4A97-98BB-4EA8E9913627}">
      <dsp:nvSpPr>
        <dsp:cNvPr id="0" name=""/>
        <dsp:cNvSpPr/>
      </dsp:nvSpPr>
      <dsp:spPr>
        <a:xfrm>
          <a:off x="8564252" y="1228045"/>
          <a:ext cx="288527" cy="3599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8564252" y="1300029"/>
        <a:ext cx="201969" cy="215954"/>
      </dsp:txXfrm>
    </dsp:sp>
    <dsp:sp modelId="{2EB3B3D4-25D8-40DB-A460-66012F3294A6}">
      <dsp:nvSpPr>
        <dsp:cNvPr id="0" name=""/>
        <dsp:cNvSpPr/>
      </dsp:nvSpPr>
      <dsp:spPr>
        <a:xfrm>
          <a:off x="9100089" y="659060"/>
          <a:ext cx="1497893" cy="149789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BE43B-F4FA-4AD6-B1E7-031E99CDFFB2}">
      <dsp:nvSpPr>
        <dsp:cNvPr id="0" name=""/>
        <dsp:cNvSpPr/>
      </dsp:nvSpPr>
      <dsp:spPr>
        <a:xfrm>
          <a:off x="9343932" y="1557796"/>
          <a:ext cx="1497893" cy="14978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As una prueba con el lector</a:t>
          </a:r>
          <a:endParaRPr lang="es-ES" sz="1700" kern="1200" dirty="0"/>
        </a:p>
      </dsp:txBody>
      <dsp:txXfrm>
        <a:off x="9387804" y="1601668"/>
        <a:ext cx="1410149" cy="14101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8E24D-099D-42CC-904A-BC49278AD1E7}">
      <dsp:nvSpPr>
        <dsp:cNvPr id="0" name=""/>
        <dsp:cNvSpPr/>
      </dsp:nvSpPr>
      <dsp:spPr>
        <a:xfrm rot="5400000">
          <a:off x="1146178" y="864880"/>
          <a:ext cx="752692" cy="8569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6CBFB5-31B4-4237-9F73-347F83B76EC6}">
      <dsp:nvSpPr>
        <dsp:cNvPr id="0" name=""/>
        <dsp:cNvSpPr/>
      </dsp:nvSpPr>
      <dsp:spPr>
        <a:xfrm>
          <a:off x="946760" y="30505"/>
          <a:ext cx="1267091" cy="886922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1. Toca en la columna de “Ubicación”</a:t>
          </a:r>
          <a:endParaRPr lang="es-ES" sz="1200" kern="1200" dirty="0"/>
        </a:p>
      </dsp:txBody>
      <dsp:txXfrm>
        <a:off x="990064" y="73809"/>
        <a:ext cx="1180483" cy="800314"/>
      </dsp:txXfrm>
    </dsp:sp>
    <dsp:sp modelId="{0CB8BA84-0FE0-4A60-AD56-A87B28B3F046}">
      <dsp:nvSpPr>
        <dsp:cNvPr id="0" name=""/>
        <dsp:cNvSpPr/>
      </dsp:nvSpPr>
      <dsp:spPr>
        <a:xfrm>
          <a:off x="2213851" y="115093"/>
          <a:ext cx="921561" cy="716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3BDFE3-FC8C-4D26-9FAC-3ECB460DB197}">
      <dsp:nvSpPr>
        <dsp:cNvPr id="0" name=""/>
        <dsp:cNvSpPr/>
      </dsp:nvSpPr>
      <dsp:spPr>
        <a:xfrm rot="5400000">
          <a:off x="2196731" y="1861187"/>
          <a:ext cx="752692" cy="8569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C0266-22DE-422B-8C51-7AB7DF371947}">
      <dsp:nvSpPr>
        <dsp:cNvPr id="0" name=""/>
        <dsp:cNvSpPr/>
      </dsp:nvSpPr>
      <dsp:spPr>
        <a:xfrm>
          <a:off x="1997313" y="1026812"/>
          <a:ext cx="1267091" cy="886922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2. Pincha la ubicación (código de barra)</a:t>
          </a:r>
          <a:endParaRPr lang="es-ES" sz="1200" kern="1200" dirty="0"/>
        </a:p>
      </dsp:txBody>
      <dsp:txXfrm>
        <a:off x="2040617" y="1070116"/>
        <a:ext cx="1180483" cy="800314"/>
      </dsp:txXfrm>
    </dsp:sp>
    <dsp:sp modelId="{5BD744C1-37A7-43C8-AB07-53BC970BDF02}">
      <dsp:nvSpPr>
        <dsp:cNvPr id="0" name=""/>
        <dsp:cNvSpPr/>
      </dsp:nvSpPr>
      <dsp:spPr>
        <a:xfrm>
          <a:off x="3264404" y="1111400"/>
          <a:ext cx="921561" cy="716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B048E-0F04-4FB0-8305-83651EAD3EFB}">
      <dsp:nvSpPr>
        <dsp:cNvPr id="0" name=""/>
        <dsp:cNvSpPr/>
      </dsp:nvSpPr>
      <dsp:spPr>
        <a:xfrm rot="5400000">
          <a:off x="3247284" y="2857493"/>
          <a:ext cx="752692" cy="8569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00E619-67F0-4B5B-BF80-C9AFE8ED6A38}">
      <dsp:nvSpPr>
        <dsp:cNvPr id="0" name=""/>
        <dsp:cNvSpPr/>
      </dsp:nvSpPr>
      <dsp:spPr>
        <a:xfrm>
          <a:off x="3047866" y="2023119"/>
          <a:ext cx="1267091" cy="886922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3. Pincha el código de barra del producto que contaras.</a:t>
          </a:r>
          <a:endParaRPr lang="es-ES" sz="1200" kern="1200" dirty="0"/>
        </a:p>
      </dsp:txBody>
      <dsp:txXfrm>
        <a:off x="3091170" y="2066423"/>
        <a:ext cx="1180483" cy="800314"/>
      </dsp:txXfrm>
    </dsp:sp>
    <dsp:sp modelId="{F3EE0BE3-01B5-427C-AF5A-F3E1CC000CA4}">
      <dsp:nvSpPr>
        <dsp:cNvPr id="0" name=""/>
        <dsp:cNvSpPr/>
      </dsp:nvSpPr>
      <dsp:spPr>
        <a:xfrm>
          <a:off x="4314958" y="2107707"/>
          <a:ext cx="921561" cy="716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500" kern="1200" dirty="0" smtClean="0"/>
            <a:t>Debe ser la unidad  del producto.</a:t>
          </a:r>
          <a:endParaRPr lang="es-ES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500" kern="1200" dirty="0" smtClean="0"/>
            <a:t>El código de la caja es probable que no sea reconocido.</a:t>
          </a:r>
          <a:endParaRPr lang="es-ES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500" kern="1200" dirty="0" smtClean="0"/>
            <a:t>También puedes Digitar el SKU de Venta.</a:t>
          </a:r>
          <a:endParaRPr lang="es-ES" sz="500" kern="1200" dirty="0"/>
        </a:p>
      </dsp:txBody>
      <dsp:txXfrm>
        <a:off x="4314958" y="2107707"/>
        <a:ext cx="921561" cy="716849"/>
      </dsp:txXfrm>
    </dsp:sp>
    <dsp:sp modelId="{9CDB5AA6-36C3-47A9-B0D5-25C6D914C5F1}">
      <dsp:nvSpPr>
        <dsp:cNvPr id="0" name=""/>
        <dsp:cNvSpPr/>
      </dsp:nvSpPr>
      <dsp:spPr>
        <a:xfrm rot="5400000">
          <a:off x="4297837" y="3853800"/>
          <a:ext cx="752692" cy="8569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C4B18-47D7-4009-8B98-4D97EF2EB806}">
      <dsp:nvSpPr>
        <dsp:cNvPr id="0" name=""/>
        <dsp:cNvSpPr/>
      </dsp:nvSpPr>
      <dsp:spPr>
        <a:xfrm>
          <a:off x="4098420" y="3019425"/>
          <a:ext cx="1267091" cy="886922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4. EINHELL o KWB</a:t>
          </a:r>
          <a:endParaRPr lang="es-ES" sz="1200" kern="1200" dirty="0"/>
        </a:p>
      </dsp:txBody>
      <dsp:txXfrm>
        <a:off x="4141724" y="3062729"/>
        <a:ext cx="1180483" cy="800314"/>
      </dsp:txXfrm>
    </dsp:sp>
    <dsp:sp modelId="{28B7F0FD-311F-440A-A683-1E91C3760444}">
      <dsp:nvSpPr>
        <dsp:cNvPr id="0" name=""/>
        <dsp:cNvSpPr/>
      </dsp:nvSpPr>
      <dsp:spPr>
        <a:xfrm>
          <a:off x="5365511" y="3104014"/>
          <a:ext cx="921561" cy="716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500" kern="1200" dirty="0" smtClean="0"/>
            <a:t>EINHELL </a:t>
          </a:r>
          <a:r>
            <a:rPr lang="es-ES" sz="500" kern="1200" dirty="0" smtClean="0">
              <a:sym typeface="Wingdings" panose="05000000000000000000" pitchFamily="2" charset="2"/>
            </a:rPr>
            <a:t> Cajas y Unidades</a:t>
          </a:r>
          <a:r>
            <a:rPr lang="es-ES" sz="500" kern="1200" dirty="0" smtClean="0"/>
            <a:t>.</a:t>
          </a:r>
          <a:endParaRPr lang="es-ES" sz="5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500" kern="1200" dirty="0" smtClean="0"/>
            <a:t>KWB </a:t>
          </a:r>
          <a:r>
            <a:rPr lang="es-ES" sz="500" kern="1200" dirty="0" smtClean="0">
              <a:sym typeface="Wingdings" panose="05000000000000000000" pitchFamily="2" charset="2"/>
            </a:rPr>
            <a:t> </a:t>
          </a:r>
          <a:r>
            <a:rPr lang="es-ES" sz="500" kern="1200" dirty="0" smtClean="0"/>
            <a:t> Unidad</a:t>
          </a:r>
          <a:endParaRPr lang="es-ES" sz="500" kern="1200" dirty="0"/>
        </a:p>
      </dsp:txBody>
      <dsp:txXfrm>
        <a:off x="5365511" y="3104014"/>
        <a:ext cx="921561" cy="716849"/>
      </dsp:txXfrm>
    </dsp:sp>
    <dsp:sp modelId="{6B3F7DE5-6630-4DC4-9A2C-BCFF2CC2569F}">
      <dsp:nvSpPr>
        <dsp:cNvPr id="0" name=""/>
        <dsp:cNvSpPr/>
      </dsp:nvSpPr>
      <dsp:spPr>
        <a:xfrm>
          <a:off x="5148973" y="4015732"/>
          <a:ext cx="1267091" cy="886922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5. Digita las cantidades contadas en la ubicación.</a:t>
          </a:r>
          <a:endParaRPr lang="es-ES" sz="1200" kern="1200" dirty="0"/>
        </a:p>
      </dsp:txBody>
      <dsp:txXfrm>
        <a:off x="5192277" y="4059036"/>
        <a:ext cx="1180483" cy="800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15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173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5491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1897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9728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uis@gestionatustock.com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gestionatustock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gestionatustock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4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3.jpeg"/><Relationship Id="rId4" Type="http://schemas.openxmlformats.org/officeDocument/2006/relationships/diagramData" Target="../diagrams/data2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uis@gestionatustock.com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gestionatustoc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75582" y="435428"/>
            <a:ext cx="2703618" cy="125985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>
            <a:hlinkClick r:id="rId6"/>
          </p:cNvPr>
          <p:cNvSpPr txBox="1">
            <a:spLocks noGrp="1"/>
          </p:cNvSpPr>
          <p:nvPr>
            <p:ph type="subTitle" idx="1"/>
          </p:nvPr>
        </p:nvSpPr>
        <p:spPr>
          <a:xfrm>
            <a:off x="982921" y="5568925"/>
            <a:ext cx="4106312" cy="119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None/>
            </a:pPr>
            <a:r>
              <a:rPr lang="es-ES" sz="1800" dirty="0">
                <a:solidFill>
                  <a:srgbClr val="DDDDDD"/>
                </a:solidFill>
              </a:rPr>
              <a:t>Luis Diaz Muñoz - Senior Consultant</a:t>
            </a:r>
            <a:endParaRPr sz="1800" dirty="0">
              <a:solidFill>
                <a:srgbClr val="DDDDDD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None/>
            </a:pPr>
            <a:r>
              <a:rPr lang="es-ES" sz="1800" dirty="0">
                <a:solidFill>
                  <a:srgbClr val="DDDDDD"/>
                </a:solidFill>
              </a:rPr>
              <a:t>+56990012968</a:t>
            </a:r>
            <a:endParaRPr sz="1800" dirty="0">
              <a:solidFill>
                <a:srgbClr val="DDDDDD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7"/>
          <a:srcRect t="40092" b="42299"/>
          <a:stretch/>
        </p:blipFill>
        <p:spPr>
          <a:xfrm>
            <a:off x="1526495" y="580571"/>
            <a:ext cx="3785734" cy="666611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31565" y="4926537"/>
            <a:ext cx="9515335" cy="928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rgbClr val="FFFFFF"/>
                </a:solidFill>
                <a:effectLst>
                  <a:outerShdw blurRad="127000" dist="571500" dir="1200000" sx="98000" sy="98000" algn="ctr" rotWithShape="0">
                    <a:schemeClr val="bg1">
                      <a:alpha val="49000"/>
                    </a:schemeClr>
                  </a:outerShdw>
                </a:effectLst>
              </a:rPr>
              <a:t>Capacitación Inventario Einhell</a:t>
            </a:r>
            <a:endParaRPr lang="en-US" dirty="0">
              <a:solidFill>
                <a:srgbClr val="FFFFFF"/>
              </a:solidFill>
              <a:effectLst>
                <a:outerShdw blurRad="127000" dist="571500" dir="1200000" sx="98000" sy="98000" algn="ctr" rotWithShape="0">
                  <a:schemeClr val="bg1">
                    <a:alpha val="49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body" idx="1"/>
          </p:nvPr>
        </p:nvSpPr>
        <p:spPr>
          <a:xfrm>
            <a:off x="147320" y="2540000"/>
            <a:ext cx="5836920" cy="222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lnSpc>
                <a:spcPct val="170000"/>
              </a:lnSpc>
              <a:spcBef>
                <a:spcPts val="0"/>
              </a:spcBef>
              <a:buClr>
                <a:srgbClr val="595959"/>
              </a:buClr>
              <a:buSzPts val="2400"/>
              <a:buNone/>
            </a:pPr>
            <a:r>
              <a:rPr lang="es-ES" sz="2400" b="1" dirty="0" smtClean="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Explicar paso a paso como proceder con el proceso de conteo en el inventario con las herramientas disponibles</a:t>
            </a:r>
            <a:r>
              <a:rPr lang="es-MX" sz="2400" b="1" dirty="0" smtClean="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2400" b="1" dirty="0">
              <a:solidFill>
                <a:srgbClr val="59595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5429" y="670907"/>
            <a:ext cx="9144000" cy="928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rgbClr val="FFFFFF"/>
                </a:solidFill>
                <a:effectLst>
                  <a:outerShdw blurRad="127000" dist="571500" dir="1200000" sx="98000" sy="98000" algn="ctr" rotWithShape="0">
                    <a:schemeClr val="bg1">
                      <a:alpha val="49000"/>
                    </a:schemeClr>
                  </a:outerShdw>
                </a:effectLst>
              </a:rPr>
              <a:t>Objetivo</a:t>
            </a:r>
            <a:endParaRPr lang="en-US" dirty="0">
              <a:solidFill>
                <a:srgbClr val="FFFFFF"/>
              </a:solidFill>
              <a:effectLst>
                <a:outerShdw blurRad="127000" dist="571500" dir="1200000" sx="98000" sy="98000" algn="ctr" rotWithShape="0">
                  <a:schemeClr val="bg1">
                    <a:alpha val="49000"/>
                  </a:schemeClr>
                </a:outerShdw>
              </a:effectLst>
            </a:endParaRPr>
          </a:p>
        </p:txBody>
      </p:sp>
      <p:pic>
        <p:nvPicPr>
          <p:cNvPr id="4" name="Google Shape;84;p1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77425" y="505211"/>
            <a:ext cx="2703618" cy="1259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t="40092" b="42299"/>
          <a:stretch/>
        </p:blipFill>
        <p:spPr>
          <a:xfrm>
            <a:off x="1477356" y="5232307"/>
            <a:ext cx="2688244" cy="473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310836" y="514194"/>
            <a:ext cx="9144000" cy="928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rgbClr val="FFFFFF"/>
                </a:solidFill>
                <a:effectLst>
                  <a:outerShdw blurRad="127000" dist="571500" dir="1200000" sx="98000" sy="98000" algn="ctr" rotWithShape="0">
                    <a:schemeClr val="bg1">
                      <a:alpha val="49000"/>
                    </a:schemeClr>
                  </a:outerShdw>
                </a:effectLst>
              </a:rPr>
              <a:t>Preparación de equipamiento</a:t>
            </a:r>
            <a:endParaRPr lang="en-US" dirty="0">
              <a:solidFill>
                <a:srgbClr val="FFFFFF"/>
              </a:solidFill>
              <a:effectLst>
                <a:outerShdw blurRad="127000" dist="571500" dir="1200000" sx="98000" sy="98000" algn="ctr" rotWithShape="0">
                  <a:schemeClr val="bg1">
                    <a:alpha val="49000"/>
                  </a:schemeClr>
                </a:outerShdw>
              </a:effectLst>
            </a:endParaRPr>
          </a:p>
        </p:txBody>
      </p:sp>
      <p:pic>
        <p:nvPicPr>
          <p:cNvPr id="6" name="Picture 8" descr="Advanced Warehouse Management System | STOR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42" y="5074745"/>
            <a:ext cx="3279181" cy="153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465034441"/>
              </p:ext>
            </p:extLst>
          </p:nvPr>
        </p:nvGraphicFramePr>
        <p:xfrm>
          <a:off x="902149" y="1581150"/>
          <a:ext cx="10842176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0537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F33E643-B726-4160-B2FC-8A6BA7B22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7F33E643-B726-4160-B2FC-8A6BA7B22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22B4F8F-3C32-4C68-9580-343E7C612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722B4F8F-3C32-4C68-9580-343E7C6123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A137FE-F967-4E35-89D6-96BF3F27D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dgm id="{E5A137FE-F967-4E35-89D6-96BF3F27DC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10886E-BEA1-445D-8B47-DED77CF88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3910886E-BEA1-445D-8B47-DED77CF88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9A5329B-47A6-4411-9BE1-69D484122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graphicEl>
                                              <a:dgm id="{19A5329B-47A6-4411-9BE1-69D484122C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D5B67A3-2E63-40EA-8A68-EAB63487A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BD5B67A3-2E63-40EA-8A68-EAB63487AF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C11AC26-5ABF-4F15-B974-C927F625E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graphicEl>
                                              <a:dgm id="{FC11AC26-5ABF-4F15-B974-C927F625E0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858B7FA-D9C1-4CC4-B2C4-2E003CE06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0858B7FA-D9C1-4CC4-B2C4-2E003CE063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34DD7E8-2791-442B-9D0A-8BB1953AA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434DD7E8-2791-442B-9D0A-8BB1953AAF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5F9DCFC-6AB2-42FB-8F8E-42CBD43F8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graphicEl>
                                              <a:dgm id="{35F9DCFC-6AB2-42FB-8F8E-42CBD43F8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C485EB-FA45-4D64-BA93-4CEA902B7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graphicEl>
                                              <a:dgm id="{48C485EB-FA45-4D64-BA93-4CEA902B7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0A0B215-7FD9-4A97-98BB-4EA8E991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graphicEl>
                                              <a:dgm id="{F0A0B215-7FD9-4A97-98BB-4EA8E9913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EB3B3D4-25D8-40DB-A460-66012F329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graphicEl>
                                              <a:dgm id="{2EB3B3D4-25D8-40DB-A460-66012F3294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10BE43B-F4FA-4AD6-B1E7-031E99CDF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>
                                            <p:graphicEl>
                                              <a:dgm id="{810BE43B-F4FA-4AD6-B1E7-031E99CDFF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310836" y="514194"/>
            <a:ext cx="9144000" cy="928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rgbClr val="FFFFFF"/>
                </a:solidFill>
                <a:effectLst>
                  <a:outerShdw blurRad="127000" dist="571500" dir="1200000" sx="98000" sy="98000" algn="ctr" rotWithShape="0">
                    <a:schemeClr val="bg1">
                      <a:alpha val="49000"/>
                    </a:schemeClr>
                  </a:outerShdw>
                </a:effectLst>
              </a:rPr>
              <a:t>Pasos del conteo</a:t>
            </a:r>
            <a:endParaRPr lang="en-US" dirty="0">
              <a:solidFill>
                <a:srgbClr val="FFFFFF"/>
              </a:solidFill>
              <a:effectLst>
                <a:outerShdw blurRad="127000" dist="571500" dir="1200000" sx="98000" sy="98000" algn="ctr" rotWithShape="0">
                  <a:schemeClr val="bg1">
                    <a:alpha val="49000"/>
                  </a:schemeClr>
                </a:outerShdw>
              </a:effectLst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944867754"/>
              </p:ext>
            </p:extLst>
          </p:nvPr>
        </p:nvGraphicFramePr>
        <p:xfrm>
          <a:off x="4557395" y="2007694"/>
          <a:ext cx="7362825" cy="4933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894" y="2473672"/>
            <a:ext cx="2006942" cy="43044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40" y="2473672"/>
            <a:ext cx="1980701" cy="42481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00" y="2404745"/>
            <a:ext cx="2535237" cy="1522466"/>
          </a:xfrm>
          <a:prstGeom prst="rect">
            <a:avLst/>
          </a:prstGeom>
        </p:spPr>
      </p:pic>
      <p:sp>
        <p:nvSpPr>
          <p:cNvPr id="12" name="Elipse 11"/>
          <p:cNvSpPr/>
          <p:nvPr/>
        </p:nvSpPr>
        <p:spPr>
          <a:xfrm>
            <a:off x="458456" y="3054842"/>
            <a:ext cx="328613" cy="3238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</a:t>
            </a:r>
            <a:endParaRPr lang="es-CL" dirty="0"/>
          </a:p>
        </p:txBody>
      </p:sp>
      <p:sp>
        <p:nvSpPr>
          <p:cNvPr id="13" name="Elipse 12"/>
          <p:cNvSpPr/>
          <p:nvPr/>
        </p:nvSpPr>
        <p:spPr>
          <a:xfrm>
            <a:off x="1029583" y="3054842"/>
            <a:ext cx="328613" cy="3238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3</a:t>
            </a:r>
            <a:endParaRPr lang="es-CL" dirty="0"/>
          </a:p>
        </p:txBody>
      </p:sp>
      <p:sp>
        <p:nvSpPr>
          <p:cNvPr id="15" name="Llamada de flecha hacia abajo 14"/>
          <p:cNvSpPr/>
          <p:nvPr/>
        </p:nvSpPr>
        <p:spPr>
          <a:xfrm>
            <a:off x="622762" y="1889090"/>
            <a:ext cx="1075409" cy="584582"/>
          </a:xfrm>
          <a:prstGeom prst="downArrow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KWB</a:t>
            </a:r>
            <a:endParaRPr lang="es-CL" dirty="0"/>
          </a:p>
        </p:txBody>
      </p:sp>
      <p:sp>
        <p:nvSpPr>
          <p:cNvPr id="16" name="Llamada de flecha hacia abajo 15"/>
          <p:cNvSpPr/>
          <p:nvPr/>
        </p:nvSpPr>
        <p:spPr>
          <a:xfrm>
            <a:off x="3341660" y="1889979"/>
            <a:ext cx="1075409" cy="584582"/>
          </a:xfrm>
          <a:prstGeom prst="downArrow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Einhell</a:t>
            </a:r>
            <a:endParaRPr lang="es-CL" dirty="0"/>
          </a:p>
        </p:txBody>
      </p:sp>
      <p:sp>
        <p:nvSpPr>
          <p:cNvPr id="17" name="Elipse 16"/>
          <p:cNvSpPr/>
          <p:nvPr/>
        </p:nvSpPr>
        <p:spPr>
          <a:xfrm>
            <a:off x="1792179" y="3004053"/>
            <a:ext cx="328613" cy="3238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5</a:t>
            </a:r>
            <a:endParaRPr lang="es-CL" dirty="0"/>
          </a:p>
        </p:txBody>
      </p:sp>
      <p:sp>
        <p:nvSpPr>
          <p:cNvPr id="18" name="Elipse 17"/>
          <p:cNvSpPr/>
          <p:nvPr/>
        </p:nvSpPr>
        <p:spPr>
          <a:xfrm>
            <a:off x="4158619" y="2900202"/>
            <a:ext cx="328613" cy="3238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5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1214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F78E24D-099D-42CC-904A-BC49278AD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7F78E24D-099D-42CC-904A-BC49278AD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06CBFB5-31B4-4237-9F73-347F83B76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graphicEl>
                                              <a:dgm id="{006CBFB5-31B4-4237-9F73-347F83B76E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CB8BA84-0FE0-4A60-AD56-A87B28B3F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graphicEl>
                                              <a:dgm id="{0CB8BA84-0FE0-4A60-AD56-A87B28B3F0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B3BDFE3-FC8C-4D26-9FAC-3ECB460DB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2B3BDFE3-FC8C-4D26-9FAC-3ECB460DB1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F7C0266-22DE-422B-8C51-7AB7DF371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graphicEl>
                                              <a:dgm id="{9F7C0266-22DE-422B-8C51-7AB7DF3719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BD744C1-37A7-43C8-AB07-53BC970BD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graphicEl>
                                              <a:dgm id="{5BD744C1-37A7-43C8-AB07-53BC970BDF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ABB048E-0F04-4FB0-8305-83651EAD3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2ABB048E-0F04-4FB0-8305-83651EAD3E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E00E619-67F0-4B5B-BF80-C9AFE8ED6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2E00E619-67F0-4B5B-BF80-C9AFE8ED6A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EE0BE3-01B5-427C-AF5A-F3E1CC000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F3EE0BE3-01B5-427C-AF5A-F3E1CC000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CDB5AA6-36C3-47A9-B0D5-25C6D914C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9CDB5AA6-36C3-47A9-B0D5-25C6D914C5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7C4B18-47D7-4009-8B98-4D97EF2EB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graphicEl>
                                              <a:dgm id="{6D7C4B18-47D7-4009-8B98-4D97EF2EB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8B7F0FD-311F-440A-A683-1E91C3760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>
                                            <p:graphicEl>
                                              <a:dgm id="{28B7F0FD-311F-440A-A683-1E91C37604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B3F7DE5-6630-4DC4-9A2C-BCFF2CC25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>
                                            <p:graphicEl>
                                              <a:dgm id="{6B3F7DE5-6630-4DC4-9A2C-BCFF2CC256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310836" y="514194"/>
            <a:ext cx="9144000" cy="928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rgbClr val="FFFFFF"/>
                </a:solidFill>
                <a:effectLst>
                  <a:outerShdw blurRad="127000" dist="571500" dir="1200000" sx="98000" sy="98000" algn="ctr" rotWithShape="0">
                    <a:schemeClr val="bg1">
                      <a:alpha val="49000"/>
                    </a:schemeClr>
                  </a:outerShdw>
                </a:effectLst>
              </a:rPr>
              <a:t>Validadores conteo correcto.</a:t>
            </a:r>
            <a:endParaRPr lang="en-US" dirty="0">
              <a:solidFill>
                <a:srgbClr val="FFFFFF"/>
              </a:solidFill>
              <a:effectLst>
                <a:outerShdw blurRad="127000" dist="571500" dir="1200000" sx="98000" sy="98000" algn="ctr" rotWithShape="0">
                  <a:schemeClr val="bg1">
                    <a:alpha val="49000"/>
                  </a:schemeClr>
                </a:outerShdw>
              </a:effectLst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64529" y="2079389"/>
            <a:ext cx="3190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Validador Código(1) </a:t>
            </a:r>
            <a:endParaRPr lang="es-CL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64529" y="3519594"/>
            <a:ext cx="3517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Validador Ubicación(2)</a:t>
            </a:r>
            <a:endParaRPr lang="es-CL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64529" y="2541054"/>
            <a:ext cx="3073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Valida que lo que ingresas en la columna “Código de Barra” sea un código de barra valido, o sea un SKU de la maestra de artículos.</a:t>
            </a:r>
            <a:endParaRPr lang="es-CL" sz="12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310836" y="4128802"/>
            <a:ext cx="2667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Valida que la ubicación sea correcta, este en la maestra y este ingresada en el orden correcto.</a:t>
            </a:r>
            <a:endParaRPr lang="es-CL" sz="1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5" y="2140555"/>
            <a:ext cx="7610475" cy="2428875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4457700" y="2371556"/>
            <a:ext cx="328613" cy="3238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</a:t>
            </a:r>
            <a:endParaRPr lang="es-CL" dirty="0"/>
          </a:p>
        </p:txBody>
      </p:sp>
      <p:sp>
        <p:nvSpPr>
          <p:cNvPr id="11" name="Elipse 10"/>
          <p:cNvSpPr/>
          <p:nvPr/>
        </p:nvSpPr>
        <p:spPr>
          <a:xfrm>
            <a:off x="4991100" y="2362031"/>
            <a:ext cx="328613" cy="3238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</a:t>
            </a:r>
            <a:endParaRPr lang="es-CL" dirty="0"/>
          </a:p>
        </p:txBody>
      </p:sp>
      <p:sp>
        <p:nvSpPr>
          <p:cNvPr id="12" name="Elipse 11"/>
          <p:cNvSpPr/>
          <p:nvPr/>
        </p:nvSpPr>
        <p:spPr>
          <a:xfrm>
            <a:off x="5562600" y="2342981"/>
            <a:ext cx="328613" cy="3238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3</a:t>
            </a:r>
            <a:endParaRPr lang="es-CL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64529" y="4987319"/>
            <a:ext cx="33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Validador Repetido(3)</a:t>
            </a:r>
            <a:endParaRPr lang="es-CL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10836" y="5661170"/>
            <a:ext cx="2667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Este validador asegura quela combinación Ubicación y Código de producto este ingresada solo una vez en la planilla de conteo..</a:t>
            </a:r>
            <a:endParaRPr lang="es-CL" sz="1200" dirty="0"/>
          </a:p>
        </p:txBody>
      </p:sp>
      <p:sp>
        <p:nvSpPr>
          <p:cNvPr id="7" name="Proceso predefinido 6"/>
          <p:cNvSpPr/>
          <p:nvPr/>
        </p:nvSpPr>
        <p:spPr>
          <a:xfrm>
            <a:off x="4429125" y="5267324"/>
            <a:ext cx="5025711" cy="1457325"/>
          </a:xfrm>
          <a:prstGeom prst="flowChartPredefined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s-CL" dirty="0" smtClean="0"/>
              <a:t>Importante: </a:t>
            </a:r>
          </a:p>
          <a:p>
            <a:r>
              <a:rPr lang="es-CL" dirty="0" smtClean="0"/>
              <a:t>Si 1 o mas validadores marca en rojo ese conteo no se esta considerando como valido para el análisis del inventario, en otras palabras es como si no su hubiera realizado tal conteo.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1620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  <p:bldP spid="21" grpId="0"/>
      <p:bldP spid="3" grpId="0" animBg="1"/>
      <p:bldP spid="11" grpId="0" animBg="1"/>
      <p:bldP spid="12" grpId="0" animBg="1"/>
      <p:bldP spid="13" grpId="0"/>
      <p:bldP spid="15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5111436" y="3001900"/>
            <a:ext cx="3360211" cy="928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solidFill>
                  <a:srgbClr val="FFFFFF"/>
                </a:solidFill>
                <a:effectLst>
                  <a:outerShdw blurRad="127000" dist="571500" dir="1200000" sx="98000" sy="98000" algn="ctr" rotWithShape="0">
                    <a:schemeClr val="bg1">
                      <a:alpha val="49000"/>
                    </a:schemeClr>
                  </a:outerShdw>
                </a:effectLst>
              </a:rPr>
              <a:t>E</a:t>
            </a:r>
            <a:r>
              <a:rPr lang="es-MX" dirty="0" smtClean="0">
                <a:solidFill>
                  <a:srgbClr val="FFFFFF"/>
                </a:solidFill>
                <a:effectLst>
                  <a:outerShdw blurRad="127000" dist="571500" dir="1200000" sx="98000" sy="98000" algn="ctr" rotWithShape="0">
                    <a:schemeClr val="bg1">
                      <a:alpha val="49000"/>
                    </a:schemeClr>
                  </a:outerShdw>
                </a:effectLst>
              </a:rPr>
              <a:t>XITO!!.</a:t>
            </a:r>
            <a:endParaRPr lang="en-US" dirty="0">
              <a:solidFill>
                <a:srgbClr val="FFFFFF"/>
              </a:solidFill>
              <a:effectLst>
                <a:outerShdw blurRad="127000" dist="571500" dir="1200000" sx="98000" sy="98000" algn="ctr" rotWithShape="0">
                  <a:schemeClr val="bg1">
                    <a:alpha val="49000"/>
                  </a:schemeClr>
                </a:outerShdw>
              </a:effectLst>
            </a:endParaRPr>
          </a:p>
        </p:txBody>
      </p:sp>
      <p:pic>
        <p:nvPicPr>
          <p:cNvPr id="1026" name="Picture 2" descr="Empresario celebrando la silueta del éxito - Descargar PNG/SVG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095" y="458600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17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75582" y="435428"/>
            <a:ext cx="2703618" cy="125985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>
            <a:hlinkClick r:id="rId6"/>
          </p:cNvPr>
          <p:cNvSpPr txBox="1">
            <a:spLocks noGrp="1"/>
          </p:cNvSpPr>
          <p:nvPr>
            <p:ph type="subTitle" idx="1"/>
          </p:nvPr>
        </p:nvSpPr>
        <p:spPr>
          <a:xfrm>
            <a:off x="982921" y="5568925"/>
            <a:ext cx="4106312" cy="119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None/>
            </a:pPr>
            <a:r>
              <a:rPr lang="es-ES" sz="1800" dirty="0">
                <a:solidFill>
                  <a:srgbClr val="DDDDDD"/>
                </a:solidFill>
              </a:rPr>
              <a:t>Luis Diaz Muñoz - Senior Consultant</a:t>
            </a:r>
            <a:endParaRPr sz="1800" dirty="0">
              <a:solidFill>
                <a:srgbClr val="DDDDDD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None/>
            </a:pPr>
            <a:r>
              <a:rPr lang="es-ES" sz="1800" dirty="0">
                <a:solidFill>
                  <a:srgbClr val="DDDDDD"/>
                </a:solidFill>
              </a:rPr>
              <a:t>+56990012968</a:t>
            </a:r>
            <a:endParaRPr sz="1800" dirty="0">
              <a:solidFill>
                <a:srgbClr val="DDDDDD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7"/>
          <a:srcRect t="40092" b="42299"/>
          <a:stretch/>
        </p:blipFill>
        <p:spPr>
          <a:xfrm>
            <a:off x="1526495" y="580571"/>
            <a:ext cx="3785734" cy="666611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31565" y="4926537"/>
            <a:ext cx="9515335" cy="928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rgbClr val="FFFFFF"/>
                </a:solidFill>
                <a:effectLst>
                  <a:outerShdw blurRad="127000" dist="571500" dir="1200000" sx="98000" sy="98000" algn="ctr" rotWithShape="0">
                    <a:schemeClr val="bg1">
                      <a:alpha val="49000"/>
                    </a:schemeClr>
                  </a:outerShdw>
                </a:effectLst>
              </a:rPr>
              <a:t>Capacitación Inventario Einhell</a:t>
            </a:r>
            <a:endParaRPr lang="en-US" dirty="0">
              <a:solidFill>
                <a:srgbClr val="FFFFFF"/>
              </a:solidFill>
              <a:effectLst>
                <a:outerShdw blurRad="127000" dist="571500" dir="1200000" sx="98000" sy="98000" algn="ctr" rotWithShape="0">
                  <a:schemeClr val="bg1">
                    <a:alpha val="49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058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rgbClr val="000000"/>
      </a:dk1>
      <a:lt1>
        <a:srgbClr val="F8F8F8"/>
      </a:lt1>
      <a:dk2>
        <a:srgbClr val="DDDDDD"/>
      </a:dk2>
      <a:lt2>
        <a:srgbClr val="CCDDEA"/>
      </a:lt2>
      <a:accent1>
        <a:srgbClr val="FF6200"/>
      </a:accent1>
      <a:accent2>
        <a:srgbClr val="882162"/>
      </a:accent2>
      <a:accent3>
        <a:srgbClr val="4D148C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6161</TotalTime>
  <Words>312</Words>
  <Application>Microsoft Office PowerPoint</Application>
  <PresentationFormat>Panorámica</PresentationFormat>
  <Paragraphs>45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Diaz</dc:creator>
  <cp:lastModifiedBy>Luis Diaz</cp:lastModifiedBy>
  <cp:revision>72</cp:revision>
  <dcterms:created xsi:type="dcterms:W3CDTF">2020-12-22T12:24:36Z</dcterms:created>
  <dcterms:modified xsi:type="dcterms:W3CDTF">2022-06-02T03:30:03Z</dcterms:modified>
</cp:coreProperties>
</file>